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1" r:id="rId3"/>
    <p:sldId id="272" r:id="rId4"/>
    <p:sldId id="273" r:id="rId5"/>
  </p:sldIdLst>
  <p:sldSz cx="9144000" cy="6858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75402" cy="336788"/>
          </a:xfrm>
          <a:prstGeom prst="rect">
            <a:avLst/>
          </a:prstGeom>
        </p:spPr>
        <p:txBody>
          <a:bodyPr vert="horz" lIns="90629" tIns="45315" rIns="90629" bIns="453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2"/>
            <a:ext cx="4275402" cy="336788"/>
          </a:xfrm>
          <a:prstGeom prst="rect">
            <a:avLst/>
          </a:prstGeom>
        </p:spPr>
        <p:txBody>
          <a:bodyPr vert="horz" lIns="90629" tIns="45315" rIns="90629" bIns="45315" rtlCol="0"/>
          <a:lstStyle>
            <a:lvl1pPr algn="r">
              <a:defRPr sz="1200"/>
            </a:lvl1pPr>
          </a:lstStyle>
          <a:p>
            <a:fld id="{AB5A04BC-CFDA-422C-8AF2-B04B99D5961D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7"/>
            <a:ext cx="4275402" cy="336788"/>
          </a:xfrm>
          <a:prstGeom prst="rect">
            <a:avLst/>
          </a:prstGeom>
        </p:spPr>
        <p:txBody>
          <a:bodyPr vert="horz" lIns="90629" tIns="45315" rIns="90629" bIns="453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7"/>
            <a:ext cx="4275402" cy="336788"/>
          </a:xfrm>
          <a:prstGeom prst="rect">
            <a:avLst/>
          </a:prstGeom>
        </p:spPr>
        <p:txBody>
          <a:bodyPr vert="horz" lIns="90629" tIns="45315" rIns="90629" bIns="45315" rtlCol="0" anchor="b"/>
          <a:lstStyle>
            <a:lvl1pPr algn="r">
              <a:defRPr sz="1200"/>
            </a:lvl1pPr>
          </a:lstStyle>
          <a:p>
            <a:fld id="{3BB76D26-01A1-481C-AC00-D34B48A30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860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3" y="0"/>
            <a:ext cx="4276725" cy="338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CCA14500-070A-4BF3-B6D5-CFDCD26F4DD8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2125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241681"/>
            <a:ext cx="7893050" cy="2652713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3" y="6397625"/>
            <a:ext cx="4276725" cy="338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EF0C1167-9DE6-47D9-99C0-0627EC14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567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C1167-9DE6-47D9-99C0-0627EC147AC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623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17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25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82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58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17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89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13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23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15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71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4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64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 txBox="1">
            <a:spLocks/>
          </p:cNvSpPr>
          <p:nvPr/>
        </p:nvSpPr>
        <p:spPr>
          <a:xfrm>
            <a:off x="179512" y="555346"/>
            <a:ext cx="70922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情報</a:t>
            </a: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カード</a:t>
            </a:r>
            <a:endParaRPr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92080" y="6140008"/>
            <a:ext cx="361976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ファストフード　</a:t>
            </a:r>
            <a:r>
              <a:rPr lang="en-US" altLang="ja-JP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350</a:t>
            </a:r>
            <a:r>
              <a:rPr kumimoji="1"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円</a:t>
            </a:r>
            <a:endParaRPr kumimoji="1" lang="ja-JP" altLang="en-US" sz="2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3550076"/>
            <a:ext cx="791852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○食材はすべて輸入しています</a:t>
            </a:r>
            <a:endParaRPr lang="en-US" altLang="ja-JP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</a:t>
            </a: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どこのお店で買っても</a:t>
            </a:r>
            <a:endParaRPr lang="en-US" altLang="ja-JP" sz="4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同じ味</a:t>
            </a:r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</a:t>
            </a: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同じ価格です</a:t>
            </a:r>
            <a:endParaRPr kumimoji="1" lang="en-US" altLang="ja-JP" sz="4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ja-JP" altLang="en-US" sz="3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7467504" y="621109"/>
            <a:ext cx="1152128" cy="106121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72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A</a:t>
            </a:r>
            <a:endParaRPr kumimoji="1" lang="ja-JP" altLang="en-US" sz="72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812361" y="-51386"/>
            <a:ext cx="1510338" cy="365125"/>
          </a:xfrm>
        </p:spPr>
        <p:txBody>
          <a:bodyPr/>
          <a:lstStyle/>
          <a:p>
            <a:r>
              <a:rPr lang="ja-JP" altLang="en-US" dirty="0"/>
              <a:t>➎</a:t>
            </a:r>
            <a:r>
              <a:rPr lang="ja-JP" altLang="en-US" dirty="0" smtClean="0"/>
              <a:t>情報カード</a:t>
            </a:r>
            <a:r>
              <a:rPr lang="en-US" altLang="ja-JP" dirty="0" smtClean="0"/>
              <a:t>A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55346"/>
            <a:ext cx="3796953" cy="268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7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4572000" y="6116285"/>
            <a:ext cx="4235467" cy="46166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コンビニ弁当　</a:t>
            </a:r>
            <a:r>
              <a:rPr lang="en-US" altLang="ja-JP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460</a:t>
            </a:r>
            <a:r>
              <a:rPr kumimoji="1"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円</a:t>
            </a:r>
            <a:endParaRPr kumimoji="1" lang="ja-JP" altLang="en-US" sz="2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85427" y="3530962"/>
            <a:ext cx="7922039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○棚から</a:t>
            </a: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商品がなく</a:t>
            </a:r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ならないように</a:t>
            </a: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</a:t>
            </a:r>
            <a:endParaRPr lang="en-US" altLang="ja-JP" sz="4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多めに弁当</a:t>
            </a:r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を仕入れて</a:t>
            </a: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います</a:t>
            </a:r>
            <a:endParaRPr lang="en-US" altLang="ja-JP" sz="4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</a:t>
            </a:r>
            <a:r>
              <a:rPr kumimoji="1" lang="en-US" altLang="ja-JP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24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時間営業しています</a:t>
            </a:r>
            <a:endParaRPr kumimoji="1" lang="en-US" altLang="ja-JP" sz="4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3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92" y="234011"/>
            <a:ext cx="4082108" cy="3130051"/>
          </a:xfrm>
          <a:prstGeom prst="rect">
            <a:avLst/>
          </a:prstGeom>
        </p:spPr>
      </p:pic>
      <p:sp>
        <p:nvSpPr>
          <p:cNvPr id="6" name="円/楕円 5"/>
          <p:cNvSpPr/>
          <p:nvPr/>
        </p:nvSpPr>
        <p:spPr>
          <a:xfrm>
            <a:off x="7582172" y="666144"/>
            <a:ext cx="1152128" cy="106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72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Ｂ</a:t>
            </a:r>
            <a:endParaRPr kumimoji="1" lang="ja-JP" altLang="en-US" sz="72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179512" y="555346"/>
            <a:ext cx="70922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情報</a:t>
            </a: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カード</a:t>
            </a:r>
            <a:endParaRPr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884368" y="-70789"/>
            <a:ext cx="1406133" cy="365125"/>
          </a:xfrm>
        </p:spPr>
        <p:txBody>
          <a:bodyPr/>
          <a:lstStyle/>
          <a:p>
            <a:r>
              <a:rPr lang="ja-JP" altLang="en-US" dirty="0"/>
              <a:t>➎</a:t>
            </a:r>
            <a:r>
              <a:rPr lang="ja-JP" altLang="en-US" dirty="0" smtClean="0"/>
              <a:t>情報カード</a:t>
            </a:r>
            <a:r>
              <a:rPr lang="en-US" altLang="ja-JP" dirty="0" smtClean="0"/>
              <a:t>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159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3563888" y="6165304"/>
            <a:ext cx="5213299" cy="461665"/>
          </a:xfrm>
          <a:prstGeom prst="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地元の食材を使った弁当　</a:t>
            </a:r>
            <a:r>
              <a:rPr lang="en-US" altLang="ja-JP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530</a:t>
            </a:r>
            <a:r>
              <a:rPr kumimoji="1"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円</a:t>
            </a:r>
            <a:endParaRPr kumimoji="1" lang="ja-JP" altLang="en-US" sz="2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3608" y="3789040"/>
            <a:ext cx="747672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○化学調味料、保存料、添加物を</a:t>
            </a:r>
            <a:endParaRPr kumimoji="1" lang="en-US" altLang="ja-JP" sz="4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一切使用していしません</a:t>
            </a:r>
            <a:endParaRPr kumimoji="1" lang="en-US" altLang="ja-JP" sz="4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</a:t>
            </a:r>
            <a:r>
              <a:rPr lang="ja-JP" altLang="en-US" sz="4000" dirty="0" err="1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障がい</a:t>
            </a: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者を雇用しています</a:t>
            </a:r>
            <a:endParaRPr lang="en-US" altLang="ja-JP" sz="4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0" t="4001" r="16780" b="3529"/>
          <a:stretch/>
        </p:blipFill>
        <p:spPr>
          <a:xfrm>
            <a:off x="611560" y="332656"/>
            <a:ext cx="3672408" cy="3353069"/>
          </a:xfrm>
          <a:prstGeom prst="rect">
            <a:avLst/>
          </a:prstGeom>
        </p:spPr>
      </p:pic>
      <p:sp>
        <p:nvSpPr>
          <p:cNvPr id="7" name="円/楕円 6"/>
          <p:cNvSpPr/>
          <p:nvPr/>
        </p:nvSpPr>
        <p:spPr>
          <a:xfrm>
            <a:off x="7524328" y="660982"/>
            <a:ext cx="1152128" cy="106121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72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</a:t>
            </a:r>
            <a:endParaRPr kumimoji="1" lang="ja-JP" altLang="en-US" sz="72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179512" y="555346"/>
            <a:ext cx="70922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情報</a:t>
            </a: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カード</a:t>
            </a:r>
            <a:endParaRPr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817268" y="-46177"/>
            <a:ext cx="1406133" cy="365125"/>
          </a:xfrm>
        </p:spPr>
        <p:txBody>
          <a:bodyPr/>
          <a:lstStyle/>
          <a:p>
            <a:r>
              <a:rPr lang="ja-JP" altLang="en-US" dirty="0"/>
              <a:t>➎</a:t>
            </a:r>
            <a:r>
              <a:rPr lang="ja-JP" altLang="en-US" dirty="0" smtClean="0"/>
              <a:t>情報カード</a:t>
            </a:r>
            <a:r>
              <a:rPr lang="en-US" altLang="ja-JP" dirty="0" smtClean="0"/>
              <a:t>C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7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2843808" y="6128178"/>
            <a:ext cx="5976664" cy="461665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フェアトレードカフェの弁当　</a:t>
            </a:r>
            <a:r>
              <a:rPr lang="en-US" altLang="ja-JP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550</a:t>
            </a:r>
            <a:r>
              <a:rPr kumimoji="1" lang="ja-JP" altLang="en-US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円</a:t>
            </a:r>
            <a:endParaRPr kumimoji="1" lang="ja-JP" altLang="en-US" sz="24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99592" y="3419744"/>
            <a:ext cx="7675828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○いり</a:t>
            </a:r>
            <a:r>
              <a:rPr kumimoji="1" lang="ja-JP" altLang="en-US" sz="4000" dirty="0" err="1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ごまは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、ニカラグア産の</a:t>
            </a:r>
            <a:endParaRPr kumimoji="1" lang="en-US" altLang="ja-JP" sz="4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フェアトレード商品です</a:t>
            </a:r>
            <a:endParaRPr kumimoji="1" lang="en-US" altLang="ja-JP" sz="4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〇地元の野菜を使用し、一部は</a:t>
            </a:r>
            <a:endParaRPr lang="en-US" altLang="ja-JP" sz="4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オーガニックです</a:t>
            </a:r>
            <a:endParaRPr lang="en-US" altLang="ja-JP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7524328" y="666144"/>
            <a:ext cx="1152128" cy="1061213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7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D</a:t>
            </a:r>
            <a:endParaRPr kumimoji="1" lang="ja-JP" altLang="en-US" sz="7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179512" y="555346"/>
            <a:ext cx="70922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情報</a:t>
            </a: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カード</a:t>
            </a:r>
            <a:endParaRPr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52" b="3889"/>
          <a:stretch/>
        </p:blipFill>
        <p:spPr>
          <a:xfrm>
            <a:off x="467544" y="836712"/>
            <a:ext cx="4104456" cy="2346625"/>
          </a:xfrm>
          <a:prstGeom prst="rect">
            <a:avLst/>
          </a:prstGeom>
        </p:spPr>
      </p:pic>
      <p:sp>
        <p:nvSpPr>
          <p:cNvPr id="9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872353" y="-30297"/>
            <a:ext cx="1406133" cy="365125"/>
          </a:xfrm>
        </p:spPr>
        <p:txBody>
          <a:bodyPr/>
          <a:lstStyle/>
          <a:p>
            <a:r>
              <a:rPr lang="ja-JP" altLang="en-US" dirty="0" smtClean="0"/>
              <a:t>➎情報カード</a:t>
            </a:r>
            <a:r>
              <a:rPr lang="en-US" altLang="ja-JP" dirty="0" smtClean="0"/>
              <a:t>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347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5525</TotalTime>
  <Words>77</Words>
  <Application>Microsoft Office PowerPoint</Application>
  <PresentationFormat>画面に合わせる (4:3)</PresentationFormat>
  <Paragraphs>33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HGPｺﾞｼｯｸE</vt:lpstr>
      <vt:lpstr>HG創英角ﾎﾟｯﾌﾟ体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156</cp:revision>
  <cp:lastPrinted>2016-02-03T11:00:46Z</cp:lastPrinted>
  <dcterms:created xsi:type="dcterms:W3CDTF">2015-08-18T12:10:54Z</dcterms:created>
  <dcterms:modified xsi:type="dcterms:W3CDTF">2016-02-09T04:43:24Z</dcterms:modified>
</cp:coreProperties>
</file>