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77" r:id="rId2"/>
    <p:sldId id="279" r:id="rId3"/>
    <p:sldId id="280" r:id="rId4"/>
    <p:sldId id="281" r:id="rId5"/>
  </p:sldIdLst>
  <p:sldSz cx="9144000" cy="6858000" type="screen4x3"/>
  <p:notesSz cx="9866313" cy="673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22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275402" cy="336788"/>
          </a:xfrm>
          <a:prstGeom prst="rect">
            <a:avLst/>
          </a:prstGeom>
        </p:spPr>
        <p:txBody>
          <a:bodyPr vert="horz" lIns="90629" tIns="45315" rIns="90629" bIns="453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8628" y="2"/>
            <a:ext cx="4275402" cy="336788"/>
          </a:xfrm>
          <a:prstGeom prst="rect">
            <a:avLst/>
          </a:prstGeom>
        </p:spPr>
        <p:txBody>
          <a:bodyPr vert="horz" lIns="90629" tIns="45315" rIns="90629" bIns="45315" rtlCol="0"/>
          <a:lstStyle>
            <a:lvl1pPr algn="r">
              <a:defRPr sz="1200"/>
            </a:lvl1pPr>
          </a:lstStyle>
          <a:p>
            <a:fld id="{AB5A04BC-CFDA-422C-8AF2-B04B99D5961D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397807"/>
            <a:ext cx="4275402" cy="336788"/>
          </a:xfrm>
          <a:prstGeom prst="rect">
            <a:avLst/>
          </a:prstGeom>
        </p:spPr>
        <p:txBody>
          <a:bodyPr vert="horz" lIns="90629" tIns="45315" rIns="90629" bIns="453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8628" y="6397807"/>
            <a:ext cx="4275402" cy="336788"/>
          </a:xfrm>
          <a:prstGeom prst="rect">
            <a:avLst/>
          </a:prstGeom>
        </p:spPr>
        <p:txBody>
          <a:bodyPr vert="horz" lIns="90629" tIns="45315" rIns="90629" bIns="45315" rtlCol="0" anchor="b"/>
          <a:lstStyle>
            <a:lvl1pPr algn="r">
              <a:defRPr sz="1200"/>
            </a:lvl1pPr>
          </a:lstStyle>
          <a:p>
            <a:fld id="{3BB76D26-01A1-481C-AC00-D34B48A30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88601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003" y="0"/>
            <a:ext cx="4276725" cy="33813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fld id="{CCA14500-070A-4BF3-B6D5-CFDCD26F4DD8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417888" y="841375"/>
            <a:ext cx="3032125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4" rIns="91428" bIns="4571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7425" y="3241681"/>
            <a:ext cx="7893050" cy="2652713"/>
          </a:xfrm>
          <a:prstGeom prst="rect">
            <a:avLst/>
          </a:prstGeom>
        </p:spPr>
        <p:txBody>
          <a:bodyPr vert="horz" lIns="91428" tIns="45714" rIns="91428" bIns="4571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003" y="6397625"/>
            <a:ext cx="4276725" cy="338138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EF0C1167-9DE6-47D9-99C0-0627EC147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7567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0C1167-9DE6-47D9-99C0-0627EC147AC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298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DCDC-84CB-4BDC-BFB2-CC91976B332A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5D62F-871D-440B-A523-054175CCD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5170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DCDC-84CB-4BDC-BFB2-CC91976B332A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5D62F-871D-440B-A523-054175CCD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4251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DCDC-84CB-4BDC-BFB2-CC91976B332A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5D62F-871D-440B-A523-054175CCD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1825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DCDC-84CB-4BDC-BFB2-CC91976B332A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5D62F-871D-440B-A523-054175CCD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6585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DCDC-84CB-4BDC-BFB2-CC91976B332A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5D62F-871D-440B-A523-054175CCD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6174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DCDC-84CB-4BDC-BFB2-CC91976B332A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5D62F-871D-440B-A523-054175CCD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3898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DCDC-84CB-4BDC-BFB2-CC91976B332A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5D62F-871D-440B-A523-054175CCD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2132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DCDC-84CB-4BDC-BFB2-CC91976B332A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5D62F-871D-440B-A523-054175CCD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5230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DCDC-84CB-4BDC-BFB2-CC91976B332A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5D62F-871D-440B-A523-054175CCD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152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DCDC-84CB-4BDC-BFB2-CC91976B332A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5D62F-871D-440B-A523-054175CCD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3712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DCDC-84CB-4BDC-BFB2-CC91976B332A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5D62F-871D-440B-A523-054175CCD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49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5DCDC-84CB-4BDC-BFB2-CC91976B332A}" type="datetimeFigureOut">
              <a:rPr kumimoji="1" lang="ja-JP" altLang="en-US" smtClean="0"/>
              <a:t>2016/2/9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5D62F-871D-440B-A523-054175CCD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1647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4598668" y="1916832"/>
            <a:ext cx="4216480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36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ファストフード　</a:t>
            </a:r>
            <a:r>
              <a:rPr lang="en-US" altLang="ja-JP" sz="36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350</a:t>
            </a:r>
            <a:r>
              <a:rPr kumimoji="1" lang="ja-JP" altLang="en-US" sz="36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円</a:t>
            </a:r>
            <a:endParaRPr kumimoji="1" lang="ja-JP" altLang="en-US" sz="36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48413" y="3432481"/>
            <a:ext cx="2774513" cy="329320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dirty="0" smtClean="0"/>
              <a:t>私にとって</a:t>
            </a:r>
            <a:endParaRPr lang="en-US" altLang="ja-JP" dirty="0" smtClean="0"/>
          </a:p>
          <a:p>
            <a:r>
              <a:rPr lang="ja-JP" altLang="en-US" dirty="0" smtClean="0"/>
              <a:t>●プラス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/>
          </a:p>
          <a:p>
            <a:pPr>
              <a:spcBef>
                <a:spcPts val="1200"/>
              </a:spcBef>
            </a:pPr>
            <a:r>
              <a:rPr lang="ja-JP" altLang="en-US" dirty="0" smtClean="0"/>
              <a:t>●マイナス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211412" y="3441881"/>
            <a:ext cx="2774513" cy="3247043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dirty="0" smtClean="0"/>
              <a:t>社会</a:t>
            </a:r>
            <a:r>
              <a:rPr lang="ja-JP" altLang="en-US" sz="1600" dirty="0" smtClean="0"/>
              <a:t>（生産、労働、浜松）</a:t>
            </a:r>
            <a:r>
              <a:rPr lang="ja-JP" altLang="en-US" dirty="0" smtClean="0"/>
              <a:t>にとって</a:t>
            </a:r>
            <a:endParaRPr lang="en-US" altLang="ja-JP" dirty="0" smtClean="0"/>
          </a:p>
          <a:p>
            <a:r>
              <a:rPr lang="ja-JP" altLang="en-US" dirty="0"/>
              <a:t>●</a:t>
            </a:r>
            <a:r>
              <a:rPr lang="ja-JP" altLang="en-US" dirty="0" smtClean="0"/>
              <a:t>プラス</a:t>
            </a:r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ja-JP" altLang="en-US" dirty="0" smtClean="0"/>
              <a:t>●マイナス</a:t>
            </a:r>
            <a:endParaRPr lang="en-US" altLang="ja-JP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/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-205007" y="159754"/>
            <a:ext cx="857929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　　　　　　　　　　考えようシート　</a:t>
            </a:r>
            <a:endParaRPr lang="ja-JP" altLang="en-US" sz="3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8" name="円/楕円 7"/>
          <p:cNvSpPr/>
          <p:nvPr/>
        </p:nvSpPr>
        <p:spPr>
          <a:xfrm>
            <a:off x="7796796" y="200648"/>
            <a:ext cx="1152128" cy="106121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72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A</a:t>
            </a:r>
            <a:endParaRPr kumimoji="1" lang="ja-JP" altLang="en-US" sz="72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174411" y="3418799"/>
            <a:ext cx="2774513" cy="329320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dirty="0" smtClean="0"/>
              <a:t>自然環境にとって</a:t>
            </a:r>
            <a:endParaRPr lang="en-US" altLang="ja-JP" dirty="0" smtClean="0"/>
          </a:p>
          <a:p>
            <a:r>
              <a:rPr lang="ja-JP" altLang="en-US" dirty="0" smtClean="0"/>
              <a:t>●プラス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/>
          </a:p>
          <a:p>
            <a:pPr>
              <a:spcBef>
                <a:spcPts val="1200"/>
              </a:spcBef>
            </a:pPr>
            <a:r>
              <a:rPr lang="ja-JP" altLang="en-US" dirty="0" smtClean="0"/>
              <a:t>●マイナス</a:t>
            </a:r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11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7830751" y="-100990"/>
            <a:ext cx="1406133" cy="365125"/>
          </a:xfrm>
        </p:spPr>
        <p:txBody>
          <a:bodyPr/>
          <a:lstStyle/>
          <a:p>
            <a:r>
              <a:rPr lang="ja-JP" altLang="en-US" dirty="0"/>
              <a:t>➍</a:t>
            </a:r>
            <a:r>
              <a:rPr lang="ja-JP" altLang="en-US" dirty="0" smtClean="0"/>
              <a:t>考えようシート</a:t>
            </a:r>
            <a:r>
              <a:rPr lang="en-US" altLang="ja-JP" dirty="0" smtClean="0"/>
              <a:t>A</a:t>
            </a:r>
            <a:endParaRPr kumimoji="1" lang="ja-JP" altLang="en-US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628" y="403737"/>
            <a:ext cx="3843164" cy="2713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45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4652470" y="1772816"/>
            <a:ext cx="4104456" cy="1200329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36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コンビニ弁当</a:t>
            </a:r>
            <a:endParaRPr lang="en-US" altLang="ja-JP" sz="36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algn="ctr"/>
            <a:r>
              <a:rPr lang="en-US" altLang="ja-JP" sz="36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460</a:t>
            </a:r>
            <a:r>
              <a:rPr kumimoji="1" lang="ja-JP" altLang="en-US" sz="36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円</a:t>
            </a:r>
            <a:endParaRPr kumimoji="1" lang="ja-JP" altLang="en-US" sz="36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19" y="225483"/>
            <a:ext cx="3854633" cy="2955629"/>
          </a:xfrm>
          <a:prstGeom prst="rect">
            <a:avLst/>
          </a:prstGeom>
        </p:spPr>
      </p:pic>
      <p:sp>
        <p:nvSpPr>
          <p:cNvPr id="7" name="円/楕円 6"/>
          <p:cNvSpPr/>
          <p:nvPr/>
        </p:nvSpPr>
        <p:spPr>
          <a:xfrm>
            <a:off x="7796796" y="225483"/>
            <a:ext cx="1152128" cy="10612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ja-JP" altLang="en-US" sz="72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Ｂ</a:t>
            </a:r>
            <a:endParaRPr kumimoji="1" lang="ja-JP" altLang="en-US" sz="72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48413" y="3432481"/>
            <a:ext cx="2774513" cy="329320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dirty="0" smtClean="0"/>
              <a:t>私にとって</a:t>
            </a:r>
            <a:endParaRPr lang="en-US" altLang="ja-JP" dirty="0" smtClean="0"/>
          </a:p>
          <a:p>
            <a:r>
              <a:rPr lang="ja-JP" altLang="en-US" dirty="0" smtClean="0"/>
              <a:t>●プラス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/>
          </a:p>
          <a:p>
            <a:pPr>
              <a:spcBef>
                <a:spcPts val="1200"/>
              </a:spcBef>
            </a:pPr>
            <a:r>
              <a:rPr lang="ja-JP" altLang="en-US" dirty="0" smtClean="0"/>
              <a:t>●マイナス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174411" y="3418799"/>
            <a:ext cx="2774513" cy="329320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dirty="0" smtClean="0"/>
              <a:t>自然環境にとって</a:t>
            </a:r>
            <a:endParaRPr lang="en-US" altLang="ja-JP" dirty="0" smtClean="0"/>
          </a:p>
          <a:p>
            <a:r>
              <a:rPr lang="ja-JP" altLang="en-US" dirty="0" smtClean="0"/>
              <a:t>●プラス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/>
          </a:p>
          <a:p>
            <a:pPr>
              <a:spcBef>
                <a:spcPts val="1200"/>
              </a:spcBef>
            </a:pPr>
            <a:r>
              <a:rPr lang="ja-JP" altLang="en-US" dirty="0" smtClean="0"/>
              <a:t>●マイナス</a:t>
            </a:r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-205007" y="159754"/>
            <a:ext cx="857929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　　　　　　　　　　考えようシート　</a:t>
            </a:r>
            <a:endParaRPr lang="ja-JP" altLang="en-US" sz="3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11412" y="3432481"/>
            <a:ext cx="2774513" cy="3247043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dirty="0" smtClean="0"/>
              <a:t>社会</a:t>
            </a:r>
            <a:r>
              <a:rPr lang="ja-JP" altLang="en-US" sz="1600" dirty="0" smtClean="0"/>
              <a:t>（生産、労働、浜松）</a:t>
            </a:r>
            <a:r>
              <a:rPr lang="ja-JP" altLang="en-US" dirty="0" smtClean="0"/>
              <a:t>にとって</a:t>
            </a:r>
            <a:endParaRPr lang="en-US" altLang="ja-JP" dirty="0" smtClean="0"/>
          </a:p>
          <a:p>
            <a:r>
              <a:rPr lang="ja-JP" altLang="en-US" dirty="0"/>
              <a:t>●</a:t>
            </a:r>
            <a:r>
              <a:rPr lang="ja-JP" altLang="en-US" dirty="0" smtClean="0"/>
              <a:t>プラス</a:t>
            </a:r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ja-JP" altLang="en-US" dirty="0" smtClean="0"/>
              <a:t>●マイナス</a:t>
            </a:r>
            <a:endParaRPr lang="en-US" altLang="ja-JP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/>
          </a:p>
        </p:txBody>
      </p:sp>
      <p:sp>
        <p:nvSpPr>
          <p:cNvPr id="12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7796796" y="-79317"/>
            <a:ext cx="1406133" cy="365125"/>
          </a:xfrm>
        </p:spPr>
        <p:txBody>
          <a:bodyPr/>
          <a:lstStyle/>
          <a:p>
            <a:r>
              <a:rPr lang="ja-JP" altLang="en-US" dirty="0"/>
              <a:t>➍</a:t>
            </a:r>
            <a:r>
              <a:rPr lang="ja-JP" altLang="en-US" dirty="0" smtClean="0"/>
              <a:t>考えようシート</a:t>
            </a:r>
            <a:r>
              <a:rPr lang="en-US" altLang="ja-JP" dirty="0" smtClean="0"/>
              <a:t>B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3327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4427984" y="1752286"/>
            <a:ext cx="4248472" cy="954107"/>
          </a:xfrm>
          <a:prstGeom prst="rect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2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地元</a:t>
            </a:r>
            <a:r>
              <a:rPr lang="ja-JP" altLang="en-US" sz="28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の</a:t>
            </a:r>
            <a:r>
              <a:rPr lang="ja-JP" altLang="en-US" sz="2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食材を使った弁当</a:t>
            </a:r>
            <a:endParaRPr lang="en-US" altLang="ja-JP" sz="28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algn="ctr"/>
            <a:r>
              <a:rPr lang="en-US" altLang="ja-JP" sz="2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530</a:t>
            </a:r>
            <a:r>
              <a:rPr kumimoji="1" lang="ja-JP" altLang="en-US" sz="2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円</a:t>
            </a:r>
            <a:endParaRPr kumimoji="1" lang="ja-JP" altLang="en-US" sz="28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70" r="16780"/>
          <a:stretch/>
        </p:blipFill>
        <p:spPr>
          <a:xfrm>
            <a:off x="827584" y="165455"/>
            <a:ext cx="3096344" cy="3057305"/>
          </a:xfrm>
          <a:prstGeom prst="rect">
            <a:avLst/>
          </a:prstGeom>
        </p:spPr>
      </p:pic>
      <p:sp>
        <p:nvSpPr>
          <p:cNvPr id="9" name="円/楕円 8"/>
          <p:cNvSpPr/>
          <p:nvPr/>
        </p:nvSpPr>
        <p:spPr>
          <a:xfrm>
            <a:off x="7808877" y="200647"/>
            <a:ext cx="1152128" cy="1061213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72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C</a:t>
            </a:r>
            <a:endParaRPr kumimoji="1" lang="ja-JP" altLang="en-US" sz="72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48413" y="3432481"/>
            <a:ext cx="2774513" cy="329320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dirty="0"/>
              <a:t>私</a:t>
            </a:r>
            <a:r>
              <a:rPr lang="ja-JP" altLang="en-US" dirty="0" smtClean="0"/>
              <a:t>にとって</a:t>
            </a:r>
            <a:endParaRPr lang="en-US" altLang="ja-JP" dirty="0" smtClean="0"/>
          </a:p>
          <a:p>
            <a:r>
              <a:rPr lang="ja-JP" altLang="en-US" dirty="0" smtClean="0"/>
              <a:t>●プラス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/>
          </a:p>
          <a:p>
            <a:pPr>
              <a:spcBef>
                <a:spcPts val="1200"/>
              </a:spcBef>
            </a:pPr>
            <a:r>
              <a:rPr lang="ja-JP" altLang="en-US" dirty="0" smtClean="0"/>
              <a:t>●マイナス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174411" y="3418799"/>
            <a:ext cx="2774513" cy="329320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dirty="0" smtClean="0"/>
              <a:t>自然環境にとって</a:t>
            </a:r>
            <a:endParaRPr lang="en-US" altLang="ja-JP" dirty="0" smtClean="0"/>
          </a:p>
          <a:p>
            <a:r>
              <a:rPr lang="ja-JP" altLang="en-US" dirty="0" smtClean="0"/>
              <a:t>●プラス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/>
          </a:p>
          <a:p>
            <a:pPr>
              <a:spcBef>
                <a:spcPts val="1200"/>
              </a:spcBef>
            </a:pPr>
            <a:r>
              <a:rPr lang="ja-JP" altLang="en-US" dirty="0" smtClean="0"/>
              <a:t>●マイナス</a:t>
            </a:r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10" name="タイトル 1"/>
          <p:cNvSpPr txBox="1">
            <a:spLocks/>
          </p:cNvSpPr>
          <p:nvPr/>
        </p:nvSpPr>
        <p:spPr>
          <a:xfrm>
            <a:off x="-205007" y="159754"/>
            <a:ext cx="857929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　　　　　　　　　　考えようシート　</a:t>
            </a:r>
            <a:endParaRPr lang="ja-JP" altLang="en-US" sz="3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11412" y="3441881"/>
            <a:ext cx="2774513" cy="3247043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dirty="0" smtClean="0"/>
              <a:t>社会</a:t>
            </a:r>
            <a:r>
              <a:rPr lang="ja-JP" altLang="en-US" sz="1600" dirty="0" smtClean="0"/>
              <a:t>（生産、労働、浜松）</a:t>
            </a:r>
            <a:r>
              <a:rPr lang="ja-JP" altLang="en-US" dirty="0" smtClean="0"/>
              <a:t>にとって</a:t>
            </a:r>
            <a:endParaRPr lang="en-US" altLang="ja-JP" dirty="0" smtClean="0"/>
          </a:p>
          <a:p>
            <a:r>
              <a:rPr lang="ja-JP" altLang="en-US" dirty="0"/>
              <a:t>●</a:t>
            </a:r>
            <a:r>
              <a:rPr lang="ja-JP" altLang="en-US" dirty="0" smtClean="0"/>
              <a:t>プラス</a:t>
            </a:r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ja-JP" altLang="en-US" dirty="0" smtClean="0"/>
              <a:t>●マイナス</a:t>
            </a:r>
            <a:endParaRPr lang="en-US" altLang="ja-JP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/>
          </a:p>
        </p:txBody>
      </p:sp>
      <p:sp>
        <p:nvSpPr>
          <p:cNvPr id="12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7806027" y="-78806"/>
            <a:ext cx="1406133" cy="365125"/>
          </a:xfrm>
        </p:spPr>
        <p:txBody>
          <a:bodyPr/>
          <a:lstStyle/>
          <a:p>
            <a:r>
              <a:rPr lang="ja-JP" altLang="en-US" dirty="0"/>
              <a:t>➍</a:t>
            </a:r>
            <a:r>
              <a:rPr lang="ja-JP" altLang="en-US" dirty="0" smtClean="0"/>
              <a:t>考えようシート</a:t>
            </a:r>
            <a:r>
              <a:rPr lang="en-US" altLang="ja-JP" dirty="0" smtClean="0"/>
              <a:t>C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6489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4598668" y="1696250"/>
            <a:ext cx="4202811" cy="1384995"/>
          </a:xfrm>
          <a:prstGeom prst="rect">
            <a:avLst/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28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フェアトレードカフェ</a:t>
            </a:r>
            <a:endParaRPr lang="en-US" altLang="ja-JP" sz="28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algn="ctr"/>
            <a:r>
              <a:rPr lang="ja-JP" altLang="en-US" sz="28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の弁当</a:t>
            </a:r>
            <a:endParaRPr lang="en-US" altLang="ja-JP" sz="28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algn="ctr"/>
            <a:r>
              <a:rPr lang="en-US" altLang="ja-JP" sz="28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550</a:t>
            </a:r>
            <a:r>
              <a:rPr kumimoji="1" lang="ja-JP" altLang="en-US" sz="28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円</a:t>
            </a:r>
            <a:endParaRPr kumimoji="1" lang="ja-JP" altLang="en-US" sz="28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7" name="円/楕円 6"/>
          <p:cNvSpPr/>
          <p:nvPr/>
        </p:nvSpPr>
        <p:spPr>
          <a:xfrm>
            <a:off x="7796796" y="200647"/>
            <a:ext cx="1152128" cy="1061213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7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D</a:t>
            </a:r>
            <a:endParaRPr kumimoji="1" lang="ja-JP" altLang="en-US" sz="72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48413" y="3432481"/>
            <a:ext cx="2774513" cy="329320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dirty="0"/>
              <a:t>私</a:t>
            </a:r>
            <a:r>
              <a:rPr lang="ja-JP" altLang="en-US" dirty="0" smtClean="0"/>
              <a:t>にとって</a:t>
            </a:r>
            <a:endParaRPr lang="en-US" altLang="ja-JP" dirty="0" smtClean="0"/>
          </a:p>
          <a:p>
            <a:r>
              <a:rPr lang="ja-JP" altLang="en-US" dirty="0" smtClean="0"/>
              <a:t>●プラス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/>
          </a:p>
          <a:p>
            <a:pPr>
              <a:spcBef>
                <a:spcPts val="1200"/>
              </a:spcBef>
            </a:pPr>
            <a:r>
              <a:rPr lang="ja-JP" altLang="en-US" dirty="0" smtClean="0"/>
              <a:t>●マイナス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174411" y="3418799"/>
            <a:ext cx="2774513" cy="329320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dirty="0" smtClean="0"/>
              <a:t>自然環境にとって</a:t>
            </a:r>
            <a:endParaRPr lang="en-US" altLang="ja-JP" dirty="0" smtClean="0"/>
          </a:p>
          <a:p>
            <a:r>
              <a:rPr lang="ja-JP" altLang="en-US" dirty="0" smtClean="0"/>
              <a:t>●プラス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/>
          </a:p>
          <a:p>
            <a:pPr>
              <a:spcBef>
                <a:spcPts val="1200"/>
              </a:spcBef>
            </a:pPr>
            <a:r>
              <a:rPr lang="ja-JP" altLang="en-US" dirty="0" smtClean="0"/>
              <a:t>●マイナス</a:t>
            </a:r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-205007" y="159754"/>
            <a:ext cx="857929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　　　　　　　　　　考えようシート　</a:t>
            </a:r>
            <a:endParaRPr lang="ja-JP" altLang="en-US" sz="3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11412" y="3432481"/>
            <a:ext cx="2774513" cy="3247043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dirty="0" smtClean="0"/>
              <a:t>社会</a:t>
            </a:r>
            <a:r>
              <a:rPr lang="ja-JP" altLang="en-US" sz="1600" dirty="0" smtClean="0"/>
              <a:t>（生産、労働、浜松）</a:t>
            </a:r>
            <a:r>
              <a:rPr lang="ja-JP" altLang="en-US" dirty="0" smtClean="0"/>
              <a:t>にとって</a:t>
            </a:r>
            <a:endParaRPr lang="en-US" altLang="ja-JP" dirty="0" smtClean="0"/>
          </a:p>
          <a:p>
            <a:r>
              <a:rPr lang="ja-JP" altLang="en-US" dirty="0"/>
              <a:t>●</a:t>
            </a:r>
            <a:r>
              <a:rPr lang="ja-JP" altLang="en-US" dirty="0" smtClean="0"/>
              <a:t>プラス</a:t>
            </a:r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ja-JP" altLang="en-US" dirty="0" smtClean="0"/>
              <a:t>●マイナス</a:t>
            </a:r>
            <a:endParaRPr lang="en-US" altLang="ja-JP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/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352" b="3889"/>
          <a:stretch/>
        </p:blipFill>
        <p:spPr>
          <a:xfrm>
            <a:off x="248413" y="575051"/>
            <a:ext cx="3922154" cy="2242398"/>
          </a:xfrm>
          <a:prstGeom prst="rect">
            <a:avLst/>
          </a:prstGeom>
        </p:spPr>
      </p:pic>
      <p:sp>
        <p:nvSpPr>
          <p:cNvPr id="13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7806027" y="-78806"/>
            <a:ext cx="1406133" cy="365125"/>
          </a:xfrm>
        </p:spPr>
        <p:txBody>
          <a:bodyPr/>
          <a:lstStyle/>
          <a:p>
            <a:r>
              <a:rPr lang="ja-JP" altLang="en-US" dirty="0" smtClean="0"/>
              <a:t>➍考えようシート</a:t>
            </a:r>
            <a:r>
              <a:rPr lang="en-US" altLang="ja-JP" dirty="0" smtClean="0"/>
              <a:t>D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1660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5517</TotalTime>
  <Words>159</Words>
  <Application>Microsoft Office PowerPoint</Application>
  <PresentationFormat>画面に合わせる (4:3)</PresentationFormat>
  <Paragraphs>121</Paragraphs>
  <Slides>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HGPｺﾞｼｯｸE</vt:lpstr>
      <vt:lpstr>HG創英角ﾎﾟｯﾌﾟ体</vt:lpstr>
      <vt:lpstr>ＭＳ Ｐゴシック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user</cp:lastModifiedBy>
  <cp:revision>155</cp:revision>
  <cp:lastPrinted>2016-02-03T11:00:46Z</cp:lastPrinted>
  <dcterms:created xsi:type="dcterms:W3CDTF">2015-08-18T12:10:54Z</dcterms:created>
  <dcterms:modified xsi:type="dcterms:W3CDTF">2016-02-09T04:44:59Z</dcterms:modified>
</cp:coreProperties>
</file>