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60" r:id="rId3"/>
    <p:sldId id="261" r:id="rId4"/>
    <p:sldId id="257" r:id="rId5"/>
  </p:sldIdLst>
  <p:sldSz cx="9144000" cy="6858000" type="screen4x3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5402" cy="336788"/>
          </a:xfrm>
          <a:prstGeom prst="rect">
            <a:avLst/>
          </a:prstGeom>
        </p:spPr>
        <p:txBody>
          <a:bodyPr vert="horz" lIns="90629" tIns="45315" rIns="90629" bIns="453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2"/>
            <a:ext cx="4275402" cy="336788"/>
          </a:xfrm>
          <a:prstGeom prst="rect">
            <a:avLst/>
          </a:prstGeom>
        </p:spPr>
        <p:txBody>
          <a:bodyPr vert="horz" lIns="90629" tIns="45315" rIns="90629" bIns="45315" rtlCol="0"/>
          <a:lstStyle>
            <a:lvl1pPr algn="r">
              <a:defRPr sz="1200"/>
            </a:lvl1pPr>
          </a:lstStyle>
          <a:p>
            <a:fld id="{AB5A04BC-CFDA-422C-8AF2-B04B99D5961D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7"/>
            <a:ext cx="4275402" cy="336788"/>
          </a:xfrm>
          <a:prstGeom prst="rect">
            <a:avLst/>
          </a:prstGeom>
        </p:spPr>
        <p:txBody>
          <a:bodyPr vert="horz" lIns="90629" tIns="45315" rIns="90629" bIns="453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7"/>
            <a:ext cx="4275402" cy="336788"/>
          </a:xfrm>
          <a:prstGeom prst="rect">
            <a:avLst/>
          </a:prstGeom>
        </p:spPr>
        <p:txBody>
          <a:bodyPr vert="horz" lIns="90629" tIns="45315" rIns="90629" bIns="45315" rtlCol="0" anchor="b"/>
          <a:lstStyle>
            <a:lvl1pPr algn="r">
              <a:defRPr sz="1200"/>
            </a:lvl1pPr>
          </a:lstStyle>
          <a:p>
            <a:fld id="{3BB76D26-01A1-481C-AC00-D34B48A30C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86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3" y="0"/>
            <a:ext cx="4276725" cy="33813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CA14500-070A-4BF3-B6D5-CFDCD26F4DD8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212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81"/>
            <a:ext cx="7893050" cy="2652713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3" y="6397625"/>
            <a:ext cx="4276725" cy="33813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F0C1167-9DE6-47D9-99C0-0627EC14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56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1167-9DE6-47D9-99C0-0627EC147A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39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1167-9DE6-47D9-99C0-0627EC147AC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34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17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25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2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58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1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89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13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23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15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71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4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DCDC-84CB-4BDC-BFB2-CC91976B332A}" type="datetimeFigureOut">
              <a:rPr kumimoji="1" lang="ja-JP" altLang="en-US" smtClean="0"/>
              <a:t>2016/2/9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D62F-871D-440B-A523-054175CCD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64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5400" dirty="0" smtClean="0"/>
              <a:t>　　　</a:t>
            </a:r>
            <a:r>
              <a:rPr kumimoji="1"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ファストフード</a:t>
            </a:r>
            <a:endParaRPr kumimoji="1"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0272" y="5891266"/>
            <a:ext cx="187220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350</a:t>
            </a: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円</a:t>
            </a:r>
            <a:endParaRPr kumimoji="1"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42697" y="171217"/>
            <a:ext cx="1152128" cy="10612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ja-JP" sz="72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endParaRPr kumimoji="1" lang="ja-JP" altLang="en-US" sz="7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7778053" y="-68157"/>
            <a:ext cx="1406133" cy="365125"/>
          </a:xfrm>
        </p:spPr>
        <p:txBody>
          <a:bodyPr/>
          <a:lstStyle/>
          <a:p>
            <a:r>
              <a:rPr lang="ja-JP" altLang="en-US" dirty="0"/>
              <a:t>❷</a:t>
            </a:r>
            <a:r>
              <a:rPr kumimoji="1" lang="ja-JP" altLang="en-US" dirty="0" smtClean="0"/>
              <a:t>弁当カード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82102"/>
            <a:ext cx="6061301" cy="42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95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コンビニ弁当</a:t>
            </a:r>
            <a:endParaRPr kumimoji="1"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0272" y="5897260"/>
            <a:ext cx="187220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460</a:t>
            </a: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円</a:t>
            </a:r>
            <a:endParaRPr kumimoji="1"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20692"/>
            <a:ext cx="5973126" cy="4580033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251520" y="182969"/>
            <a:ext cx="1152128" cy="10612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ja-JP" altLang="en-US" sz="72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Ｂ</a:t>
            </a:r>
            <a:endParaRPr kumimoji="1" lang="ja-JP" altLang="en-US" sz="7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7778053" y="-68157"/>
            <a:ext cx="1406133" cy="365125"/>
          </a:xfrm>
        </p:spPr>
        <p:txBody>
          <a:bodyPr/>
          <a:lstStyle/>
          <a:p>
            <a:r>
              <a:rPr lang="ja-JP" altLang="en-US" dirty="0"/>
              <a:t>❷</a:t>
            </a:r>
            <a:r>
              <a:rPr kumimoji="1" lang="ja-JP" altLang="en-US" dirty="0" smtClean="0"/>
              <a:t>弁当カード</a:t>
            </a:r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3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949680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地元の食材を使った弁当</a:t>
            </a:r>
            <a:endParaRPr kumimoji="1"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77472" y="5886007"/>
            <a:ext cx="187220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530</a:t>
            </a: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円</a:t>
            </a:r>
            <a:endParaRPr kumimoji="1"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740" r="16780" b="2532"/>
          <a:stretch/>
        </p:blipFill>
        <p:spPr>
          <a:xfrm>
            <a:off x="1956704" y="1080831"/>
            <a:ext cx="5063568" cy="4796441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217328" y="176851"/>
            <a:ext cx="1152128" cy="10612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ja-JP" sz="72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</a:t>
            </a:r>
            <a:endParaRPr kumimoji="1" lang="ja-JP" altLang="en-US" sz="72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7837171" y="-95064"/>
            <a:ext cx="1406133" cy="365125"/>
          </a:xfrm>
        </p:spPr>
        <p:txBody>
          <a:bodyPr/>
          <a:lstStyle/>
          <a:p>
            <a:r>
              <a:rPr lang="ja-JP" altLang="en-US" dirty="0"/>
              <a:t>❷</a:t>
            </a:r>
            <a:r>
              <a:rPr kumimoji="1" lang="ja-JP" altLang="en-US" dirty="0" smtClean="0"/>
              <a:t>弁当カード</a:t>
            </a:r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54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6482"/>
            <a:ext cx="8964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kumimoji="1" lang="ja-JP" altLang="en-US" sz="6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フェアトレードカフェの弁当</a:t>
            </a:r>
            <a:endParaRPr kumimoji="1" lang="ja-JP" altLang="en-US" sz="6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0272" y="5888609"/>
            <a:ext cx="187220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550</a:t>
            </a: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円</a:t>
            </a:r>
            <a:endParaRPr kumimoji="1"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79512" y="138133"/>
            <a:ext cx="1152128" cy="106121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ja-JP" sz="7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</a:t>
            </a:r>
            <a:endParaRPr kumimoji="1" lang="ja-JP" altLang="en-US" sz="7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3889"/>
          <a:stretch/>
        </p:blipFill>
        <p:spPr>
          <a:xfrm>
            <a:off x="1043608" y="1556792"/>
            <a:ext cx="7053110" cy="4032448"/>
          </a:xfrm>
          <a:prstGeom prst="rect">
            <a:avLst/>
          </a:prstGeom>
        </p:spPr>
      </p:pic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7778053" y="-68157"/>
            <a:ext cx="1406133" cy="365125"/>
          </a:xfrm>
        </p:spPr>
        <p:txBody>
          <a:bodyPr/>
          <a:lstStyle/>
          <a:p>
            <a:r>
              <a:rPr lang="ja-JP" altLang="en-US" dirty="0"/>
              <a:t>❷</a:t>
            </a:r>
            <a:r>
              <a:rPr kumimoji="1" lang="ja-JP" altLang="en-US" dirty="0" smtClean="0"/>
              <a:t>弁当カード</a:t>
            </a:r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20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5518</TotalTime>
  <Words>30</Words>
  <Application>Microsoft Office PowerPoint</Application>
  <PresentationFormat>画面に合わせる (4:3)</PresentationFormat>
  <Paragraphs>18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HGPｺﾞｼｯｸE</vt:lpstr>
      <vt:lpstr>HG創英角ﾎﾟｯﾌﾟ体</vt:lpstr>
      <vt:lpstr>ＭＳ Ｐゴシック</vt:lpstr>
      <vt:lpstr>Arial</vt:lpstr>
      <vt:lpstr>Calibri</vt:lpstr>
      <vt:lpstr>Office ​​テーマ</vt:lpstr>
      <vt:lpstr>　　　ファストフード</vt:lpstr>
      <vt:lpstr>　　　コンビニ弁当</vt:lpstr>
      <vt:lpstr>　　　地元の食材を使った弁当</vt:lpstr>
      <vt:lpstr>　　　フェアトレードカフェの弁当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156</cp:revision>
  <cp:lastPrinted>2016-02-09T11:09:38Z</cp:lastPrinted>
  <dcterms:created xsi:type="dcterms:W3CDTF">2015-08-18T12:10:54Z</dcterms:created>
  <dcterms:modified xsi:type="dcterms:W3CDTF">2016-02-09T11:09:41Z</dcterms:modified>
</cp:coreProperties>
</file>