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5"/>
  </p:notesMasterIdLst>
  <p:sldIdLst>
    <p:sldId id="305" r:id="rId5"/>
    <p:sldId id="313" r:id="rId6"/>
    <p:sldId id="311" r:id="rId7"/>
    <p:sldId id="307" r:id="rId8"/>
    <p:sldId id="310" r:id="rId9"/>
    <p:sldId id="308" r:id="rId10"/>
    <p:sldId id="315" r:id="rId11"/>
    <p:sldId id="318" r:id="rId12"/>
    <p:sldId id="309" r:id="rId13"/>
    <p:sldId id="316"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ユーザー" initials="Wユ" lastIdx="1" clrIdx="0">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10" autoAdjust="0"/>
    <p:restoredTop sz="95214" autoAdjust="0"/>
  </p:normalViewPr>
  <p:slideViewPr>
    <p:cSldViewPr>
      <p:cViewPr varScale="1">
        <p:scale>
          <a:sx n="108" d="100"/>
          <a:sy n="108" d="100"/>
        </p:scale>
        <p:origin x="778"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磯田 賜／人材企画／JRI (isoda tama)" userId="00ad4137-8833-4428-b9f2-3cdf949df2e6" providerId="ADAL" clId="{AF29AFEC-F8C3-4E65-B96A-C7882C458130}"/>
    <pc:docChg chg="undo custSel modSld">
      <pc:chgData name="磯田 賜／人材企画／JRI (isoda tama)" userId="00ad4137-8833-4428-b9f2-3cdf949df2e6" providerId="ADAL" clId="{AF29AFEC-F8C3-4E65-B96A-C7882C458130}" dt="2023-05-28T12:55:56.426" v="531" actId="13926"/>
      <pc:docMkLst>
        <pc:docMk/>
      </pc:docMkLst>
      <pc:sldChg chg="addSp delSp modSp mod">
        <pc:chgData name="磯田 賜／人材企画／JRI (isoda tama)" userId="00ad4137-8833-4428-b9f2-3cdf949df2e6" providerId="ADAL" clId="{AF29AFEC-F8C3-4E65-B96A-C7882C458130}" dt="2023-05-28T12:53:51.836" v="346" actId="20577"/>
        <pc:sldMkLst>
          <pc:docMk/>
          <pc:sldMk cId="3009211587" sldId="309"/>
        </pc:sldMkLst>
        <pc:spChg chg="mod">
          <ac:chgData name="磯田 賜／人材企画／JRI (isoda tama)" userId="00ad4137-8833-4428-b9f2-3cdf949df2e6" providerId="ADAL" clId="{AF29AFEC-F8C3-4E65-B96A-C7882C458130}" dt="2023-05-28T12:53:51.836" v="346" actId="20577"/>
          <ac:spMkLst>
            <pc:docMk/>
            <pc:sldMk cId="3009211587" sldId="309"/>
            <ac:spMk id="3" creationId="{00000000-0000-0000-0000-000000000000}"/>
          </ac:spMkLst>
        </pc:spChg>
        <pc:spChg chg="add del mod">
          <ac:chgData name="磯田 賜／人材企画／JRI (isoda tama)" userId="00ad4137-8833-4428-b9f2-3cdf949df2e6" providerId="ADAL" clId="{AF29AFEC-F8C3-4E65-B96A-C7882C458130}" dt="2023-05-28T12:52:47.867" v="279" actId="478"/>
          <ac:spMkLst>
            <pc:docMk/>
            <pc:sldMk cId="3009211587" sldId="309"/>
            <ac:spMk id="5" creationId="{A879E2AC-AF6B-4F99-9F51-AF96741FB8DB}"/>
          </ac:spMkLst>
        </pc:spChg>
      </pc:sldChg>
      <pc:sldChg chg="modSp mod">
        <pc:chgData name="磯田 賜／人材企画／JRI (isoda tama)" userId="00ad4137-8833-4428-b9f2-3cdf949df2e6" providerId="ADAL" clId="{AF29AFEC-F8C3-4E65-B96A-C7882C458130}" dt="2023-05-28T12:55:56.426" v="531" actId="13926"/>
        <pc:sldMkLst>
          <pc:docMk/>
          <pc:sldMk cId="743957871" sldId="318"/>
        </pc:sldMkLst>
        <pc:spChg chg="mod">
          <ac:chgData name="磯田 賜／人材企画／JRI (isoda tama)" userId="00ad4137-8833-4428-b9f2-3cdf949df2e6" providerId="ADAL" clId="{AF29AFEC-F8C3-4E65-B96A-C7882C458130}" dt="2023-05-28T12:55:56.426" v="531" actId="13926"/>
          <ac:spMkLst>
            <pc:docMk/>
            <pc:sldMk cId="743957871" sldId="318"/>
            <ac:spMk id="3" creationId="{00000000-0000-0000-0000-000000000000}"/>
          </ac:spMkLst>
        </pc:spChg>
      </pc:sldChg>
    </pc:docChg>
  </pc:docChgLst>
  <pc:docChgLst>
    <pc:chgData name="磯田 賜／リサーチ・コンサル／JRI (isoda tama)" userId="00ad4137-8833-4428-b9f2-3cdf949df2e6" providerId="ADAL" clId="{32E2EF91-4C83-4BAB-89B9-CB4D4558FFC3}"/>
    <pc:docChg chg="modSld">
      <pc:chgData name="磯田 賜／リサーチ・コンサル／JRI (isoda tama)" userId="00ad4137-8833-4428-b9f2-3cdf949df2e6" providerId="ADAL" clId="{32E2EF91-4C83-4BAB-89B9-CB4D4558FFC3}" dt="2024-05-08T08:49:50.840" v="13" actId="20577"/>
      <pc:docMkLst>
        <pc:docMk/>
      </pc:docMkLst>
      <pc:sldChg chg="modSp mod">
        <pc:chgData name="磯田 賜／リサーチ・コンサル／JRI (isoda tama)" userId="00ad4137-8833-4428-b9f2-3cdf949df2e6" providerId="ADAL" clId="{32E2EF91-4C83-4BAB-89B9-CB4D4558FFC3}" dt="2024-05-08T08:49:50.840" v="13" actId="20577"/>
        <pc:sldMkLst>
          <pc:docMk/>
          <pc:sldMk cId="3009211587" sldId="309"/>
        </pc:sldMkLst>
        <pc:spChg chg="mod">
          <ac:chgData name="磯田 賜／リサーチ・コンサル／JRI (isoda tama)" userId="00ad4137-8833-4428-b9f2-3cdf949df2e6" providerId="ADAL" clId="{32E2EF91-4C83-4BAB-89B9-CB4D4558FFC3}" dt="2024-05-08T08:49:50.840" v="13" actId="20577"/>
          <ac:spMkLst>
            <pc:docMk/>
            <pc:sldMk cId="3009211587" sldId="309"/>
            <ac:spMk id="3" creationId="{00000000-0000-0000-0000-000000000000}"/>
          </ac:spMkLst>
        </pc:spChg>
      </pc:sldChg>
      <pc:sldChg chg="modSp mod">
        <pc:chgData name="磯田 賜／リサーチ・コンサル／JRI (isoda tama)" userId="00ad4137-8833-4428-b9f2-3cdf949df2e6" providerId="ADAL" clId="{32E2EF91-4C83-4BAB-89B9-CB4D4558FFC3}" dt="2024-05-08T08:49:28.160" v="9" actId="6549"/>
        <pc:sldMkLst>
          <pc:docMk/>
          <pc:sldMk cId="471867208" sldId="313"/>
        </pc:sldMkLst>
        <pc:spChg chg="mod">
          <ac:chgData name="磯田 賜／リサーチ・コンサル／JRI (isoda tama)" userId="00ad4137-8833-4428-b9f2-3cdf949df2e6" providerId="ADAL" clId="{32E2EF91-4C83-4BAB-89B9-CB4D4558FFC3}" dt="2024-05-08T08:49:28.160" v="9" actId="6549"/>
          <ac:spMkLst>
            <pc:docMk/>
            <pc:sldMk cId="471867208" sldId="313"/>
            <ac:spMk id="3" creationId="{00000000-0000-0000-0000-000000000000}"/>
          </ac:spMkLst>
        </pc:spChg>
      </pc:sldChg>
      <pc:sldChg chg="modSp mod">
        <pc:chgData name="磯田 賜／リサーチ・コンサル／JRI (isoda tama)" userId="00ad4137-8833-4428-b9f2-3cdf949df2e6" providerId="ADAL" clId="{32E2EF91-4C83-4BAB-89B9-CB4D4558FFC3}" dt="2024-05-08T08:49:37.407" v="10" actId="20577"/>
        <pc:sldMkLst>
          <pc:docMk/>
          <pc:sldMk cId="743957871" sldId="318"/>
        </pc:sldMkLst>
        <pc:spChg chg="mod">
          <ac:chgData name="磯田 賜／リサーチ・コンサル／JRI (isoda tama)" userId="00ad4137-8833-4428-b9f2-3cdf949df2e6" providerId="ADAL" clId="{32E2EF91-4C83-4BAB-89B9-CB4D4558FFC3}" dt="2024-05-08T08:49:37.407" v="10" actId="20577"/>
          <ac:spMkLst>
            <pc:docMk/>
            <pc:sldMk cId="743957871" sldId="318"/>
            <ac:spMk id="3" creationId="{00000000-0000-0000-0000-000000000000}"/>
          </ac:spMkLst>
        </pc:spChg>
      </pc:sldChg>
    </pc:docChg>
  </pc:docChgLst>
  <pc:docChgLst>
    <pc:chgData name="磯田 賜／リサーチ・コンサル／JRI (isoda tama)" userId="00ad4137-8833-4428-b9f2-3cdf949df2e6" providerId="ADAL" clId="{417E4B9E-0AA1-408A-9940-6B89501E57F4}"/>
    <pc:docChg chg="custSel modSld">
      <pc:chgData name="磯田 賜／リサーチ・コンサル／JRI (isoda tama)" userId="00ad4137-8833-4428-b9f2-3cdf949df2e6" providerId="ADAL" clId="{417E4B9E-0AA1-408A-9940-6B89501E57F4}" dt="2024-05-28T07:27:51.045" v="1" actId="20577"/>
      <pc:docMkLst>
        <pc:docMk/>
      </pc:docMkLst>
      <pc:sldChg chg="modSp mod delCm">
        <pc:chgData name="磯田 賜／リサーチ・コンサル／JRI (isoda tama)" userId="00ad4137-8833-4428-b9f2-3cdf949df2e6" providerId="ADAL" clId="{417E4B9E-0AA1-408A-9940-6B89501E57F4}" dt="2024-05-28T07:27:51.045" v="1" actId="20577"/>
        <pc:sldMkLst>
          <pc:docMk/>
          <pc:sldMk cId="3009211587" sldId="309"/>
        </pc:sldMkLst>
        <pc:spChg chg="mod">
          <ac:chgData name="磯田 賜／リサーチ・コンサル／JRI (isoda tama)" userId="00ad4137-8833-4428-b9f2-3cdf949df2e6" providerId="ADAL" clId="{417E4B9E-0AA1-408A-9940-6B89501E57F4}" dt="2024-05-28T07:27:51.045" v="1" actId="20577"/>
          <ac:spMkLst>
            <pc:docMk/>
            <pc:sldMk cId="3009211587" sldId="309"/>
            <ac:spMk id="3" creationId="{00000000-0000-0000-0000-000000000000}"/>
          </ac:spMkLst>
        </pc:spChg>
      </pc:sldChg>
    </pc:docChg>
  </pc:docChgLst>
  <pc:docChgLst>
    <pc:chgData name="高野 大地／リサーチ・コンサル／JRI (takano daichi)" userId="78397409-2cae-4406-bab0-e7743316622b" providerId="ADAL" clId="{0157FFC2-5908-4117-B0EC-546C90D3188B}"/>
    <pc:docChg chg="undo custSel modSld">
      <pc:chgData name="高野 大地／リサーチ・コンサル／JRI (takano daichi)" userId="78397409-2cae-4406-bab0-e7743316622b" providerId="ADAL" clId="{0157FFC2-5908-4117-B0EC-546C90D3188B}" dt="2023-05-29T01:54:00.130" v="52" actId="20577"/>
      <pc:docMkLst>
        <pc:docMk/>
      </pc:docMkLst>
      <pc:sldChg chg="modSp mod">
        <pc:chgData name="高野 大地／リサーチ・コンサル／JRI (takano daichi)" userId="78397409-2cae-4406-bab0-e7743316622b" providerId="ADAL" clId="{0157FFC2-5908-4117-B0EC-546C90D3188B}" dt="2023-05-29T01:54:00.130" v="52" actId="20577"/>
        <pc:sldMkLst>
          <pc:docMk/>
          <pc:sldMk cId="3009211587" sldId="309"/>
        </pc:sldMkLst>
        <pc:spChg chg="mod">
          <ac:chgData name="高野 大地／リサーチ・コンサル／JRI (takano daichi)" userId="78397409-2cae-4406-bab0-e7743316622b" providerId="ADAL" clId="{0157FFC2-5908-4117-B0EC-546C90D3188B}" dt="2023-05-29T01:54:00.130" v="52" actId="20577"/>
          <ac:spMkLst>
            <pc:docMk/>
            <pc:sldMk cId="3009211587" sldId="309"/>
            <ac:spMk id="3" creationId="{00000000-0000-0000-0000-000000000000}"/>
          </ac:spMkLst>
        </pc:spChg>
      </pc:sldChg>
      <pc:sldChg chg="modSp mod">
        <pc:chgData name="高野 大地／リサーチ・コンサル／JRI (takano daichi)" userId="78397409-2cae-4406-bab0-e7743316622b" providerId="ADAL" clId="{0157FFC2-5908-4117-B0EC-546C90D3188B}" dt="2023-05-29T01:51:29.312" v="13" actId="13926"/>
        <pc:sldMkLst>
          <pc:docMk/>
          <pc:sldMk cId="743957871" sldId="318"/>
        </pc:sldMkLst>
        <pc:spChg chg="mod">
          <ac:chgData name="高野 大地／リサーチ・コンサル／JRI (takano daichi)" userId="78397409-2cae-4406-bab0-e7743316622b" providerId="ADAL" clId="{0157FFC2-5908-4117-B0EC-546C90D3188B}" dt="2023-05-29T01:51:29.312" v="13" actId="13926"/>
          <ac:spMkLst>
            <pc:docMk/>
            <pc:sldMk cId="743957871" sldId="318"/>
            <ac:spMk id="3" creationId="{00000000-0000-0000-0000-000000000000}"/>
          </ac:spMkLst>
        </pc:spChg>
      </pc:sldChg>
    </pc:docChg>
  </pc:docChgLst>
  <pc:docChgLst>
    <pc:chgData name="磯田 賜／リサーチ・コンサル／JRI (isoda tama)" userId="00ad4137-8833-4428-b9f2-3cdf949df2e6" providerId="ADAL" clId="{4859A930-2ED4-42AE-AA9E-D7DD72202FEB}"/>
    <pc:docChg chg="modSld">
      <pc:chgData name="磯田 賜／リサーチ・コンサル／JRI (isoda tama)" userId="00ad4137-8833-4428-b9f2-3cdf949df2e6" providerId="ADAL" clId="{4859A930-2ED4-42AE-AA9E-D7DD72202FEB}" dt="2024-05-22T10:32:38.483" v="49" actId="20577"/>
      <pc:docMkLst>
        <pc:docMk/>
      </pc:docMkLst>
      <pc:sldChg chg="modSp mod">
        <pc:chgData name="磯田 賜／リサーチ・コンサル／JRI (isoda tama)" userId="00ad4137-8833-4428-b9f2-3cdf949df2e6" providerId="ADAL" clId="{4859A930-2ED4-42AE-AA9E-D7DD72202FEB}" dt="2024-05-22T10:32:38.483" v="49" actId="20577"/>
        <pc:sldMkLst>
          <pc:docMk/>
          <pc:sldMk cId="1456725399" sldId="315"/>
        </pc:sldMkLst>
        <pc:spChg chg="mod">
          <ac:chgData name="磯田 賜／リサーチ・コンサル／JRI (isoda tama)" userId="00ad4137-8833-4428-b9f2-3cdf949df2e6" providerId="ADAL" clId="{4859A930-2ED4-42AE-AA9E-D7DD72202FEB}" dt="2024-05-22T10:32:38.483" v="49" actId="20577"/>
          <ac:spMkLst>
            <pc:docMk/>
            <pc:sldMk cId="1456725399" sldId="31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0C1A1BA-84E3-42A9-9947-44E161CAFAE2}" type="datetimeFigureOut">
              <a:rPr kumimoji="1" lang="ja-JP" altLang="en-US" smtClean="0"/>
              <a:t>2024/5/28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2024/5/28</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p:txBody>
          <a:bodyPr>
            <a:normAutofit/>
          </a:bodyPr>
          <a:lstStyle/>
          <a:p>
            <a:r>
              <a:rPr kumimoji="1" lang="en-US" altLang="ja-JP" sz="3600" dirty="0"/>
              <a:t>【</a:t>
            </a:r>
            <a:r>
              <a:rPr lang="ja-JP" altLang="en-US" sz="3600" dirty="0"/>
              <a:t>実証実験プロジェクト名称 </a:t>
            </a:r>
            <a:r>
              <a:rPr kumimoji="1" lang="en-US" altLang="ja-JP" sz="3600" dirty="0"/>
              <a:t>】</a:t>
            </a:r>
            <a:endParaRPr kumimoji="1" lang="ja-JP" altLang="en-US" sz="3600" dirty="0"/>
          </a:p>
        </p:txBody>
      </p:sp>
      <p:sp>
        <p:nvSpPr>
          <p:cNvPr id="4" name="タイトル 1">
            <a:extLst>
              <a:ext uri="{FF2B5EF4-FFF2-40B4-BE49-F238E27FC236}">
                <a16:creationId xmlns:a16="http://schemas.microsoft.com/office/drawing/2014/main" id="{6BD95999-0761-4C9D-885B-B3797FD59C0C}"/>
              </a:ext>
            </a:extLst>
          </p:cNvPr>
          <p:cNvSpPr txBox="1">
            <a:spLocks/>
          </p:cNvSpPr>
          <p:nvPr/>
        </p:nvSpPr>
        <p:spPr>
          <a:xfrm>
            <a:off x="611560" y="2996952"/>
            <a:ext cx="77724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800" dirty="0"/>
              <a:t>【</a:t>
            </a:r>
            <a:r>
              <a:rPr lang="ja-JP" altLang="en-US" sz="2800" dirty="0"/>
              <a:t>団体・法人名 </a:t>
            </a:r>
            <a:r>
              <a:rPr lang="en-US" altLang="ja-JP" sz="2800" dirty="0"/>
              <a:t>】</a:t>
            </a:r>
            <a:endParaRPr lang="ja-JP" altLang="en-US" sz="2800" dirty="0"/>
          </a:p>
        </p:txBody>
      </p:sp>
      <p:sp>
        <p:nvSpPr>
          <p:cNvPr id="6" name="タイトル 1">
            <a:extLst>
              <a:ext uri="{FF2B5EF4-FFF2-40B4-BE49-F238E27FC236}">
                <a16:creationId xmlns:a16="http://schemas.microsoft.com/office/drawing/2014/main" id="{D998E5F2-F582-4373-9BED-BBF93F124B4F}"/>
              </a:ext>
            </a:extLst>
          </p:cNvPr>
          <p:cNvSpPr txBox="1">
            <a:spLocks/>
          </p:cNvSpPr>
          <p:nvPr/>
        </p:nvSpPr>
        <p:spPr>
          <a:xfrm>
            <a:off x="281016" y="0"/>
            <a:ext cx="8856984"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800" dirty="0">
                <a:solidFill>
                  <a:srgbClr val="FF0000"/>
                </a:solidFill>
              </a:rPr>
              <a:t>こちらのエントリーシートは、貴社の実証実験の内容を評価するためのものです。</a:t>
            </a:r>
            <a:endParaRPr lang="en-US" altLang="ja-JP" sz="1800" dirty="0">
              <a:solidFill>
                <a:srgbClr val="FF0000"/>
              </a:solidFill>
            </a:endParaRPr>
          </a:p>
          <a:p>
            <a:pPr algn="l"/>
            <a:r>
              <a:rPr lang="ja-JP" altLang="en-US" sz="1800" dirty="0">
                <a:solidFill>
                  <a:srgbClr val="FF0000"/>
                </a:solidFill>
              </a:rPr>
              <a:t>貴社の事業概要は、もう</a:t>
            </a:r>
            <a:r>
              <a:rPr lang="en-US" altLang="ja-JP" sz="1800" dirty="0">
                <a:solidFill>
                  <a:srgbClr val="FF0000"/>
                </a:solidFill>
              </a:rPr>
              <a:t>1</a:t>
            </a:r>
            <a:r>
              <a:rPr lang="ja-JP" altLang="en-US" sz="1800" dirty="0">
                <a:solidFill>
                  <a:srgbClr val="FF0000"/>
                </a:solidFill>
              </a:rPr>
              <a:t>種類のエントリーシートにご記載ください。</a:t>
            </a:r>
          </a:p>
        </p:txBody>
      </p:sp>
      <p:sp>
        <p:nvSpPr>
          <p:cNvPr id="7" name="タイトル 1">
            <a:extLst>
              <a:ext uri="{FF2B5EF4-FFF2-40B4-BE49-F238E27FC236}">
                <a16:creationId xmlns:a16="http://schemas.microsoft.com/office/drawing/2014/main" id="{6C28D16A-479B-4267-80A1-BDDDFF30170D}"/>
              </a:ext>
            </a:extLst>
          </p:cNvPr>
          <p:cNvSpPr txBox="1">
            <a:spLocks/>
          </p:cNvSpPr>
          <p:nvPr/>
        </p:nvSpPr>
        <p:spPr>
          <a:xfrm>
            <a:off x="911340" y="3641914"/>
            <a:ext cx="7596336"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400" u="sng" dirty="0"/>
              <a:t>テーマ</a:t>
            </a:r>
            <a:r>
              <a:rPr lang="en-US" altLang="ja-JP" sz="2400" u="sng" dirty="0"/>
              <a:t>No.</a:t>
            </a:r>
            <a:r>
              <a:rPr lang="ja-JP" altLang="en-US" sz="2400" u="sng" dirty="0"/>
              <a:t>〇〇</a:t>
            </a:r>
          </a:p>
        </p:txBody>
      </p:sp>
      <p:sp>
        <p:nvSpPr>
          <p:cNvPr id="9" name="テキスト ボックス 8">
            <a:extLst>
              <a:ext uri="{FF2B5EF4-FFF2-40B4-BE49-F238E27FC236}">
                <a16:creationId xmlns:a16="http://schemas.microsoft.com/office/drawing/2014/main" id="{471067FF-4836-461E-9B5A-3B2176E29738}"/>
              </a:ext>
            </a:extLst>
          </p:cNvPr>
          <p:cNvSpPr txBox="1"/>
          <p:nvPr/>
        </p:nvSpPr>
        <p:spPr>
          <a:xfrm>
            <a:off x="2532018" y="4421619"/>
            <a:ext cx="4408579" cy="369332"/>
          </a:xfrm>
          <a:prstGeom prst="rect">
            <a:avLst/>
          </a:prstGeom>
          <a:noFill/>
        </p:spPr>
        <p:txBody>
          <a:bodyPr wrap="none" rtlCol="0">
            <a:spAutoFit/>
          </a:bodyPr>
          <a:lstStyle/>
          <a:p>
            <a:r>
              <a:rPr lang="en-US" altLang="ja-JP" dirty="0">
                <a:solidFill>
                  <a:srgbClr val="FF0000"/>
                </a:solidFill>
              </a:rPr>
              <a:t>※</a:t>
            </a:r>
            <a:r>
              <a:rPr lang="ja-JP" altLang="en-US" dirty="0">
                <a:solidFill>
                  <a:srgbClr val="FF0000"/>
                </a:solidFill>
              </a:rPr>
              <a:t>応募いただくテーマ</a:t>
            </a:r>
            <a:r>
              <a:rPr lang="en-US" altLang="ja-JP" dirty="0">
                <a:solidFill>
                  <a:srgbClr val="FF0000"/>
                </a:solidFill>
              </a:rPr>
              <a:t>No.</a:t>
            </a:r>
            <a:r>
              <a:rPr lang="ja-JP" altLang="en-US" dirty="0">
                <a:solidFill>
                  <a:srgbClr val="FF0000"/>
                </a:solidFill>
              </a:rPr>
              <a:t>を明記してください</a:t>
            </a:r>
            <a:endParaRPr kumimoji="1" lang="ja-JP" altLang="en-US" dirty="0">
              <a:solidFill>
                <a:srgbClr val="FF0000"/>
              </a:solidFill>
            </a:endParaRPr>
          </a:p>
        </p:txBody>
      </p:sp>
      <p:sp>
        <p:nvSpPr>
          <p:cNvPr id="10" name="タイトル 1">
            <a:extLst>
              <a:ext uri="{FF2B5EF4-FFF2-40B4-BE49-F238E27FC236}">
                <a16:creationId xmlns:a16="http://schemas.microsoft.com/office/drawing/2014/main" id="{79A4024B-8182-4609-B73D-A6BA26E341D0}"/>
              </a:ext>
            </a:extLst>
          </p:cNvPr>
          <p:cNvSpPr txBox="1">
            <a:spLocks/>
          </p:cNvSpPr>
          <p:nvPr/>
        </p:nvSpPr>
        <p:spPr>
          <a:xfrm>
            <a:off x="467544" y="5445224"/>
            <a:ext cx="8235448" cy="108012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000" dirty="0">
                <a:solidFill>
                  <a:srgbClr val="FF0000"/>
                </a:solidFill>
              </a:rPr>
              <a:t>※</a:t>
            </a:r>
            <a:r>
              <a:rPr lang="ja-JP" altLang="en-US" sz="2000" dirty="0">
                <a:solidFill>
                  <a:srgbClr val="FF0000"/>
                </a:solidFill>
              </a:rPr>
              <a:t>本様式は、自由にデザインを変更して頂いて構いません。</a:t>
            </a:r>
            <a:br>
              <a:rPr lang="en-US" altLang="ja-JP" sz="2000" dirty="0">
                <a:solidFill>
                  <a:srgbClr val="FF0000"/>
                </a:solidFill>
              </a:rPr>
            </a:br>
            <a:r>
              <a:rPr lang="ja-JP" altLang="en-US" sz="2000" dirty="0">
                <a:solidFill>
                  <a:srgbClr val="FF0000"/>
                </a:solidFill>
              </a:rPr>
              <a:t>スライドサイズを</a:t>
            </a:r>
            <a:r>
              <a:rPr lang="en-US" altLang="ja-JP" sz="2000" dirty="0">
                <a:solidFill>
                  <a:srgbClr val="FF0000"/>
                </a:solidFill>
              </a:rPr>
              <a:t>16:9</a:t>
            </a:r>
            <a:r>
              <a:rPr lang="ja-JP" altLang="en-US" sz="2000" dirty="0">
                <a:solidFill>
                  <a:srgbClr val="FF0000"/>
                </a:solidFill>
              </a:rPr>
              <a:t>に変更することも可とします。</a:t>
            </a:r>
            <a:endParaRPr lang="en-US" altLang="ja-JP" sz="2000" dirty="0">
              <a:solidFill>
                <a:srgbClr val="FF0000"/>
              </a:solidFill>
            </a:endParaRPr>
          </a:p>
          <a:p>
            <a:r>
              <a:rPr lang="ja-JP" altLang="en-US" sz="2000" dirty="0">
                <a:solidFill>
                  <a:srgbClr val="FF0000"/>
                </a:solidFill>
              </a:rPr>
              <a:t>ページ数の上限もありませんが大よそ</a:t>
            </a:r>
            <a:r>
              <a:rPr lang="en-US" altLang="ja-JP" sz="2000" dirty="0">
                <a:solidFill>
                  <a:srgbClr val="FF0000"/>
                </a:solidFill>
              </a:rPr>
              <a:t>15</a:t>
            </a:r>
            <a:r>
              <a:rPr lang="ja-JP" altLang="en-US" sz="2000" dirty="0">
                <a:solidFill>
                  <a:srgbClr val="FF0000"/>
                </a:solidFill>
              </a:rPr>
              <a:t>ページ以内を目安にしてください。</a:t>
            </a:r>
            <a:endParaRPr lang="en-US" altLang="ja-JP" sz="2000" dirty="0">
              <a:solidFill>
                <a:srgbClr val="FF0000"/>
              </a:solidFill>
            </a:endParaRPr>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９　実証実験後にチャレンジしたい取組み</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現時点では規制や慣習などの関係で実施するハードルが高いものの、実証実験成功後にチャレンジしてみたい取組みがあれば記載してください。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2583549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貴社が本事業に応募するにあたって選択されたテーマについて、取り組むべき課題を定義し、その課題をどのように解決するのか、を記載してください。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highlight>
                  <a:srgbClr val="FFFF00"/>
                </a:highlight>
                <a:latin typeface="メイリオ" panose="020B0604030504040204" pitchFamily="50" charset="-128"/>
                <a:ea typeface="メイリオ" panose="020B0604030504040204" pitchFamily="50" charset="-128"/>
                <a:cs typeface="メイリオ" panose="020B0604030504040204" pitchFamily="50" charset="-128"/>
              </a:rPr>
              <a:t>テーマ個票に記載されているこれまでの取組を参照のうえ、記載してください。</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選択テーマについての課題認識</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71867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本実証実験で検証したい「仮説」を明記してください。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また、本実証実験が貴社にとってどのような意義を持ち、事業成長にどのように寄与するのか等について、事業概要</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ES</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の「８　応募時点の事業進捗の状況」を参照しながら、本実証実験の位置づけを明確にして記載してください。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本実証実験の目的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61685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今回実施したいと考えている実証実験の具体的な内容と、予定している具体的な方法を記載してください。</a:t>
            </a:r>
            <a:endParaRPr kumimoji="1" lang="ja-JP" altLang="en-US" sz="1800" strike="sngStrike" dirty="0">
              <a:solidFill>
                <a:schemeClr val="bg1">
                  <a:lumMod val="6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Tree>
    <p:extLst>
      <p:ext uri="{BB962C8B-B14F-4D97-AF65-F5344CB8AC3E}">
        <p14:creationId xmlns:p14="http://schemas.microsoft.com/office/powerpoint/2010/main" val="375610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本実証実験のスケジュール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現在検討している本実証実験の計画を、線表などを用い、</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を明記して記載してください。また、特に実施を希望する時期があれば理由と共に明記してください。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Tree>
    <p:extLst>
      <p:ext uri="{BB962C8B-B14F-4D97-AF65-F5344CB8AC3E}">
        <p14:creationId xmlns:p14="http://schemas.microsoft.com/office/powerpoint/2010/main" val="288488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本実証実験の成果指標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今回実証実験を実施した場合、どのように実証実験の結果を評価・検証すべきか、現在考えている成果指標を記載してください。</a:t>
            </a:r>
            <a:b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（「成果指標」とは、「達成目標」ではなく、実証実験を評価するための「検証項目・基準」を意味します）</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4193671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６　実証実験後の事業展開の見通し</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今回実証実験を実施した後、テーマ担当市においてどのような事業展開を想定しているか、現在考えている事業展開計画を可能な限り具体的に記載してください。（必要に応じて、市内での展開に加え、市外への展開も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1456725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本実証実験に係る想定支出</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現在想定している本実証実験の希望する補助金額を記載してください。</a:t>
            </a:r>
            <a:b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本事業の補助金額は、支出金額（経費支援対象費用）の総額の</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分の</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が上限になります。経費支援の対象費目は、募集要項をご確認ください。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また、審査の過程で希望される金額より補助金額が減額になる可能性があります。意義のある実証実験を行うために必要となる、補助金の最低金額（上限</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200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万円・補助率</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）も明記してください。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743957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８　浜松市等に期待する支援内容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浜松市等（事務局を務める日本総合研究所を含む）からの支援が必要な場合、具体的に必要な支援内容を記載してください。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30092115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457601d-a820-46a8-9e18-a2cbb8992584">
      <Terms xmlns="http://schemas.microsoft.com/office/infopath/2007/PartnerControls"/>
    </lcf76f155ced4ddcb4097134ff3c332f>
    <TaxCatchAll xmlns="a97e9194-327b-476c-b542-15bf68959d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4E69B17A516D24080984BE44A8D4236" ma:contentTypeVersion="15" ma:contentTypeDescription="新しいドキュメントを作成します。" ma:contentTypeScope="" ma:versionID="972a80d75aab48475d9d5acc0c651315">
  <xsd:schema xmlns:xsd="http://www.w3.org/2001/XMLSchema" xmlns:xs="http://www.w3.org/2001/XMLSchema" xmlns:p="http://schemas.microsoft.com/office/2006/metadata/properties" xmlns:ns2="4457601d-a820-46a8-9e18-a2cbb8992584" xmlns:ns3="a97e9194-327b-476c-b542-15bf68959da3" targetNamespace="http://schemas.microsoft.com/office/2006/metadata/properties" ma:root="true" ma:fieldsID="1c3b8e3d2643bf1df35704517f9d7971" ns2:_="" ns3:_="">
    <xsd:import namespace="4457601d-a820-46a8-9e18-a2cbb8992584"/>
    <xsd:import namespace="a97e9194-327b-476c-b542-15bf68959da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lcf76f155ced4ddcb4097134ff3c332f" minOccurs="0"/>
                <xsd:element ref="ns3:TaxCatchAll"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57601d-a820-46a8-9e18-a2cbb89925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7e9194-327b-476c-b542-15bf68959da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0d00fe6-92b5-4e8d-8372-59588549e399}" ma:internalName="TaxCatchAll" ma:showField="CatchAllData" ma:web="a97e9194-327b-476c-b542-15bf68959da3">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2C9B63-36A7-4648-9C9F-CF2EB7C384EF}">
  <ds:schemaRefs>
    <ds:schemaRef ds:uri="a97e9194-327b-476c-b542-15bf68959da3"/>
    <ds:schemaRef ds:uri="http://purl.org/dc/terms/"/>
    <ds:schemaRef ds:uri="http://schemas.microsoft.com/office/2006/documentManagement/types"/>
    <ds:schemaRef ds:uri="4457601d-a820-46a8-9e18-a2cbb8992584"/>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28180A8A-DD8A-41B4-ADD6-71F7F73AC672}">
  <ds:schemaRefs>
    <ds:schemaRef ds:uri="http://schemas.microsoft.com/sharepoint/v3/contenttype/forms"/>
  </ds:schemaRefs>
</ds:datastoreItem>
</file>

<file path=customXml/itemProps3.xml><?xml version="1.0" encoding="utf-8"?>
<ds:datastoreItem xmlns:ds="http://schemas.openxmlformats.org/officeDocument/2006/customXml" ds:itemID="{F6D332F7-E7A9-4A66-ADB3-71FADE0853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7601d-a820-46a8-9e18-a2cbb8992584"/>
    <ds:schemaRef ds:uri="a97e9194-327b-476c-b542-15bf68959d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1398</TotalTime>
  <Words>669</Words>
  <Application>Microsoft Office PowerPoint</Application>
  <PresentationFormat>画面に合わせる (4:3)</PresentationFormat>
  <Paragraphs>38</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メイリオ</vt:lpstr>
      <vt:lpstr>Arial</vt:lpstr>
      <vt:lpstr>Calibri</vt:lpstr>
      <vt:lpstr>Office ​​テーマ</vt:lpstr>
      <vt:lpstr>【実証実験プロジェクト名称 】</vt:lpstr>
      <vt:lpstr>1　選択テーマについての課題認識</vt:lpstr>
      <vt:lpstr>2　本実証実験の目的</vt:lpstr>
      <vt:lpstr>3　本実証実験の内容</vt:lpstr>
      <vt:lpstr>4　本実証実験のスケジュール</vt:lpstr>
      <vt:lpstr>5　本実証実験の成果指標</vt:lpstr>
      <vt:lpstr>６　実証実験後の事業展開の見通し</vt:lpstr>
      <vt:lpstr>7　本実証実験に係る想定支出</vt:lpstr>
      <vt:lpstr>８　浜松市等に期待する支援内容</vt:lpstr>
      <vt:lpstr>【任意】９　実証実験後にチャレンジしたい取組み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事業名（プロジェクト名）</dc:title>
  <dc:creator>上田　浩平</dc:creator>
  <cp:lastModifiedBy>磯田 賜／リサーチ・コンサル／JRI (isoda tama)</cp:lastModifiedBy>
  <cp:revision>34</cp:revision>
  <cp:lastPrinted>2018-05-07T10:03:57Z</cp:lastPrinted>
  <dcterms:modified xsi:type="dcterms:W3CDTF">2024-05-28T07:27:54Z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0x010100C4E69B17A516D24080984BE44A8D4236</vt:lpwstr>
  </property>
  <property fmtid="{D5CDD505-2E9C-101B-9397-08002B2CF9AE}" pid="3" name="MediaServiceImageTags">
    <vt:lpwstr/>
  </property>
</Properties>
</file>