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32" r:id="rId2"/>
    <p:sldId id="579" r:id="rId3"/>
  </p:sldIdLst>
  <p:sldSz cx="9144000" cy="6858000" type="screen4x3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 userDrawn="1">
          <p15:clr>
            <a:srgbClr val="A4A3A4"/>
          </p15:clr>
        </p15:guide>
        <p15:guide id="2" pos="2238" userDrawn="1">
          <p15:clr>
            <a:srgbClr val="A4A3A4"/>
          </p15:clr>
        </p15:guide>
        <p15:guide id="3" orient="horz" pos="3126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FFFFFF"/>
    <a:srgbClr val="00CC66"/>
    <a:srgbClr val="4D4D4D"/>
    <a:srgbClr val="FF0000"/>
    <a:srgbClr val="008080"/>
    <a:srgbClr val="FF6600"/>
    <a:srgbClr val="800000"/>
    <a:srgbClr val="FFFF66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89" autoAdjust="0"/>
    <p:restoredTop sz="83124" autoAdjust="0"/>
  </p:normalViewPr>
  <p:slideViewPr>
    <p:cSldViewPr>
      <p:cViewPr varScale="1">
        <p:scale>
          <a:sx n="60" d="100"/>
          <a:sy n="60" d="100"/>
        </p:scale>
        <p:origin x="136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712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958" y="96"/>
      </p:cViewPr>
      <p:guideLst>
        <p:guide orient="horz" pos="3223"/>
        <p:guide pos="2238"/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51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義裕" userId="afd12a1250332e79" providerId="LiveId" clId="{AB8FD7A4-8352-4BD7-89CC-CB6EF58C3692}"/>
    <pc:docChg chg="undo custSel addSld delSld modSld">
      <pc:chgData name="義裕" userId="afd12a1250332e79" providerId="LiveId" clId="{AB8FD7A4-8352-4BD7-89CC-CB6EF58C3692}" dt="2021-05-29T07:24:29.141" v="2759" actId="20577"/>
      <pc:docMkLst>
        <pc:docMk/>
      </pc:docMkLst>
      <pc:sldChg chg="modSp mod">
        <pc:chgData name="義裕" userId="afd12a1250332e79" providerId="LiveId" clId="{AB8FD7A4-8352-4BD7-89CC-CB6EF58C3692}" dt="2021-05-29T07:24:29.141" v="2759" actId="20577"/>
        <pc:sldMkLst>
          <pc:docMk/>
          <pc:sldMk cId="0" sldId="300"/>
        </pc:sldMkLst>
        <pc:spChg chg="mod">
          <ac:chgData name="義裕" userId="afd12a1250332e79" providerId="LiveId" clId="{AB8FD7A4-8352-4BD7-89CC-CB6EF58C3692}" dt="2021-05-29T07:24:29.141" v="2759" actId="20577"/>
          <ac:spMkLst>
            <pc:docMk/>
            <pc:sldMk cId="0" sldId="300"/>
            <ac:spMk id="2" creationId="{00000000-0000-0000-0000-000000000000}"/>
          </ac:spMkLst>
        </pc:spChg>
      </pc:sldChg>
      <pc:sldChg chg="modSp mod">
        <pc:chgData name="義裕" userId="afd12a1250332e79" providerId="LiveId" clId="{AB8FD7A4-8352-4BD7-89CC-CB6EF58C3692}" dt="2021-05-29T07:13:00.996" v="2651" actId="20577"/>
        <pc:sldMkLst>
          <pc:docMk/>
          <pc:sldMk cId="0" sldId="331"/>
        </pc:sldMkLst>
        <pc:spChg chg="mod">
          <ac:chgData name="義裕" userId="afd12a1250332e79" providerId="LiveId" clId="{AB8FD7A4-8352-4BD7-89CC-CB6EF58C3692}" dt="2021-05-29T07:13:00.996" v="2651" actId="20577"/>
          <ac:spMkLst>
            <pc:docMk/>
            <pc:sldMk cId="0" sldId="331"/>
            <ac:spMk id="2" creationId="{00000000-0000-0000-0000-000000000000}"/>
          </ac:spMkLst>
        </pc:spChg>
        <pc:spChg chg="mod">
          <ac:chgData name="義裕" userId="afd12a1250332e79" providerId="LiveId" clId="{AB8FD7A4-8352-4BD7-89CC-CB6EF58C3692}" dt="2021-05-29T07:04:30.212" v="2602" actId="113"/>
          <ac:spMkLst>
            <pc:docMk/>
            <pc:sldMk cId="0" sldId="331"/>
            <ac:spMk id="17412" creationId="{00000000-0000-0000-0000-000000000000}"/>
          </ac:spMkLst>
        </pc:spChg>
      </pc:sldChg>
      <pc:sldChg chg="modSp mod">
        <pc:chgData name="義裕" userId="afd12a1250332e79" providerId="LiveId" clId="{AB8FD7A4-8352-4BD7-89CC-CB6EF58C3692}" dt="2021-05-29T00:32:59.768" v="15" actId="14100"/>
        <pc:sldMkLst>
          <pc:docMk/>
          <pc:sldMk cId="1695894805" sldId="341"/>
        </pc:sldMkLst>
        <pc:spChg chg="mod">
          <ac:chgData name="義裕" userId="afd12a1250332e79" providerId="LiveId" clId="{AB8FD7A4-8352-4BD7-89CC-CB6EF58C3692}" dt="2021-05-29T00:32:59.768" v="15" actId="14100"/>
          <ac:spMkLst>
            <pc:docMk/>
            <pc:sldMk cId="1695894805" sldId="341"/>
            <ac:spMk id="2" creationId="{00000000-0000-0000-0000-000000000000}"/>
          </ac:spMkLst>
        </pc:spChg>
      </pc:sldChg>
      <pc:sldChg chg="modSp mod">
        <pc:chgData name="義裕" userId="afd12a1250332e79" providerId="LiveId" clId="{AB8FD7A4-8352-4BD7-89CC-CB6EF58C3692}" dt="2021-05-29T07:09:14.721" v="2617" actId="207"/>
        <pc:sldMkLst>
          <pc:docMk/>
          <pc:sldMk cId="1289348076" sldId="383"/>
        </pc:sldMkLst>
        <pc:spChg chg="mod">
          <ac:chgData name="義裕" userId="afd12a1250332e79" providerId="LiveId" clId="{AB8FD7A4-8352-4BD7-89CC-CB6EF58C3692}" dt="2021-05-29T07:09:14.721" v="2617" actId="207"/>
          <ac:spMkLst>
            <pc:docMk/>
            <pc:sldMk cId="1289348076" sldId="383"/>
            <ac:spMk id="3" creationId="{00000000-0000-0000-0000-000000000000}"/>
          </ac:spMkLst>
        </pc:spChg>
      </pc:sldChg>
      <pc:sldChg chg="addSp modSp mod">
        <pc:chgData name="義裕" userId="afd12a1250332e79" providerId="LiveId" clId="{AB8FD7A4-8352-4BD7-89CC-CB6EF58C3692}" dt="2021-05-29T07:12:42.250" v="2650" actId="113"/>
        <pc:sldMkLst>
          <pc:docMk/>
          <pc:sldMk cId="1378140890" sldId="384"/>
        </pc:sldMkLst>
        <pc:spChg chg="mod">
          <ac:chgData name="義裕" userId="afd12a1250332e79" providerId="LiveId" clId="{AB8FD7A4-8352-4BD7-89CC-CB6EF58C3692}" dt="2021-05-29T07:12:42.250" v="2650" actId="113"/>
          <ac:spMkLst>
            <pc:docMk/>
            <pc:sldMk cId="1378140890" sldId="384"/>
            <ac:spMk id="11" creationId="{00000000-0000-0000-0000-000000000000}"/>
          </ac:spMkLst>
        </pc:spChg>
        <pc:spChg chg="add mod">
          <ac:chgData name="義裕" userId="afd12a1250332e79" providerId="LiveId" clId="{AB8FD7A4-8352-4BD7-89CC-CB6EF58C3692}" dt="2021-05-29T03:18:00.998" v="1064" actId="1076"/>
          <ac:spMkLst>
            <pc:docMk/>
            <pc:sldMk cId="1378140890" sldId="384"/>
            <ac:spMk id="12" creationId="{28E12A13-8684-4D57-AA13-C8DCEAA54ED8}"/>
          </ac:spMkLst>
        </pc:spChg>
      </pc:sldChg>
      <pc:sldChg chg="modSp mod">
        <pc:chgData name="義裕" userId="afd12a1250332e79" providerId="LiveId" clId="{AB8FD7A4-8352-4BD7-89CC-CB6EF58C3692}" dt="2021-05-29T07:16:34.905" v="2658" actId="113"/>
        <pc:sldMkLst>
          <pc:docMk/>
          <pc:sldMk cId="1701421946" sldId="387"/>
        </pc:sldMkLst>
        <pc:spChg chg="mod">
          <ac:chgData name="義裕" userId="afd12a1250332e79" providerId="LiveId" clId="{AB8FD7A4-8352-4BD7-89CC-CB6EF58C3692}" dt="2021-05-29T07:16:34.905" v="2658" actId="113"/>
          <ac:spMkLst>
            <pc:docMk/>
            <pc:sldMk cId="1701421946" sldId="387"/>
            <ac:spMk id="4" creationId="{00000000-0000-0000-0000-000000000000}"/>
          </ac:spMkLst>
        </pc:spChg>
      </pc:sldChg>
      <pc:sldChg chg="modSp mod">
        <pc:chgData name="義裕" userId="afd12a1250332e79" providerId="LiveId" clId="{AB8FD7A4-8352-4BD7-89CC-CB6EF58C3692}" dt="2021-05-29T07:04:48.348" v="2603" actId="113"/>
        <pc:sldMkLst>
          <pc:docMk/>
          <pc:sldMk cId="57261446" sldId="389"/>
        </pc:sldMkLst>
        <pc:spChg chg="mod">
          <ac:chgData name="義裕" userId="afd12a1250332e79" providerId="LiveId" clId="{AB8FD7A4-8352-4BD7-89CC-CB6EF58C3692}" dt="2021-05-29T07:03:05.957" v="2601" actId="14100"/>
          <ac:spMkLst>
            <pc:docMk/>
            <pc:sldMk cId="57261446" sldId="389"/>
            <ac:spMk id="10" creationId="{00000000-0000-0000-0000-000000000000}"/>
          </ac:spMkLst>
        </pc:spChg>
        <pc:spChg chg="mod">
          <ac:chgData name="義裕" userId="afd12a1250332e79" providerId="LiveId" clId="{AB8FD7A4-8352-4BD7-89CC-CB6EF58C3692}" dt="2021-05-29T07:04:48.348" v="2603" actId="113"/>
          <ac:spMkLst>
            <pc:docMk/>
            <pc:sldMk cId="57261446" sldId="389"/>
            <ac:spMk id="40963" creationId="{00000000-0000-0000-0000-000000000000}"/>
          </ac:spMkLst>
        </pc:spChg>
      </pc:sldChg>
      <pc:sldChg chg="addSp delSp modSp del mod">
        <pc:chgData name="義裕" userId="afd12a1250332e79" providerId="LiveId" clId="{AB8FD7A4-8352-4BD7-89CC-CB6EF58C3692}" dt="2021-05-29T07:00:36.202" v="2594" actId="2696"/>
        <pc:sldMkLst>
          <pc:docMk/>
          <pc:sldMk cId="4041834688" sldId="395"/>
        </pc:sldMkLst>
        <pc:spChg chg="add del">
          <ac:chgData name="義裕" userId="afd12a1250332e79" providerId="LiveId" clId="{AB8FD7A4-8352-4BD7-89CC-CB6EF58C3692}" dt="2021-05-29T06:44:34.878" v="2411" actId="22"/>
          <ac:spMkLst>
            <pc:docMk/>
            <pc:sldMk cId="4041834688" sldId="395"/>
            <ac:spMk id="9" creationId="{946EF993-77E6-48C3-A1A0-2F6C1CE585EC}"/>
          </ac:spMkLst>
        </pc:spChg>
        <pc:spChg chg="add mod">
          <ac:chgData name="義裕" userId="afd12a1250332e79" providerId="LiveId" clId="{AB8FD7A4-8352-4BD7-89CC-CB6EF58C3692}" dt="2021-05-29T06:50:41.819" v="2441" actId="1076"/>
          <ac:spMkLst>
            <pc:docMk/>
            <pc:sldMk cId="4041834688" sldId="395"/>
            <ac:spMk id="10" creationId="{1C326D13-C4F0-4B09-B9D2-25F25B349A87}"/>
          </ac:spMkLst>
        </pc:spChg>
        <pc:spChg chg="mod">
          <ac:chgData name="義裕" userId="afd12a1250332e79" providerId="LiveId" clId="{AB8FD7A4-8352-4BD7-89CC-CB6EF58C3692}" dt="2021-05-29T06:45:02.791" v="2414" actId="1076"/>
          <ac:spMkLst>
            <pc:docMk/>
            <pc:sldMk cId="4041834688" sldId="395"/>
            <ac:spMk id="24578" creationId="{00000000-0000-0000-0000-000000000000}"/>
          </ac:spMkLst>
        </pc:spChg>
        <pc:spChg chg="mod">
          <ac:chgData name="義裕" userId="afd12a1250332e79" providerId="LiveId" clId="{AB8FD7A4-8352-4BD7-89CC-CB6EF58C3692}" dt="2021-05-29T06:48:42.331" v="2438"/>
          <ac:spMkLst>
            <pc:docMk/>
            <pc:sldMk cId="4041834688" sldId="395"/>
            <ac:spMk id="24616" creationId="{00000000-0000-0000-0000-000000000000}"/>
          </ac:spMkLst>
        </pc:spChg>
      </pc:sldChg>
      <pc:sldChg chg="addSp delSp modSp mod">
        <pc:chgData name="義裕" userId="afd12a1250332e79" providerId="LiveId" clId="{AB8FD7A4-8352-4BD7-89CC-CB6EF58C3692}" dt="2021-05-29T07:19:31.532" v="2668" actId="113"/>
        <pc:sldMkLst>
          <pc:docMk/>
          <pc:sldMk cId="1548070824" sldId="396"/>
        </pc:sldMkLst>
        <pc:spChg chg="mod">
          <ac:chgData name="義裕" userId="afd12a1250332e79" providerId="LiveId" clId="{AB8FD7A4-8352-4BD7-89CC-CB6EF58C3692}" dt="2021-05-29T07:19:31.532" v="2668" actId="113"/>
          <ac:spMkLst>
            <pc:docMk/>
            <pc:sldMk cId="1548070824" sldId="396"/>
            <ac:spMk id="3" creationId="{00000000-0000-0000-0000-000000000000}"/>
          </ac:spMkLst>
        </pc:spChg>
        <pc:spChg chg="add mod">
          <ac:chgData name="義裕" userId="afd12a1250332e79" providerId="LiveId" clId="{AB8FD7A4-8352-4BD7-89CC-CB6EF58C3692}" dt="2021-05-29T04:47:33.243" v="1425" actId="1076"/>
          <ac:spMkLst>
            <pc:docMk/>
            <pc:sldMk cId="1548070824" sldId="396"/>
            <ac:spMk id="7" creationId="{33A9D69E-1E8F-48BF-B9F4-B6411F5F5E48}"/>
          </ac:spMkLst>
        </pc:spChg>
        <pc:spChg chg="del mod">
          <ac:chgData name="義裕" userId="afd12a1250332e79" providerId="LiveId" clId="{AB8FD7A4-8352-4BD7-89CC-CB6EF58C3692}" dt="2021-05-29T04:47:29.316" v="1424" actId="478"/>
          <ac:spMkLst>
            <pc:docMk/>
            <pc:sldMk cId="1548070824" sldId="396"/>
            <ac:spMk id="8" creationId="{00000000-0000-0000-0000-000000000000}"/>
          </ac:spMkLst>
        </pc:spChg>
        <pc:picChg chg="add mod">
          <ac:chgData name="義裕" userId="afd12a1250332e79" providerId="LiveId" clId="{AB8FD7A4-8352-4BD7-89CC-CB6EF58C3692}" dt="2021-05-29T06:30:18.486" v="2370" actId="14100"/>
          <ac:picMkLst>
            <pc:docMk/>
            <pc:sldMk cId="1548070824" sldId="396"/>
            <ac:picMk id="9" creationId="{16E1741D-AE05-4A70-99D9-A38620DC0481}"/>
          </ac:picMkLst>
        </pc:picChg>
      </pc:sldChg>
      <pc:sldChg chg="del">
        <pc:chgData name="義裕" userId="afd12a1250332e79" providerId="LiveId" clId="{AB8FD7A4-8352-4BD7-89CC-CB6EF58C3692}" dt="2021-05-29T06:37:19.083" v="2409" actId="2696"/>
        <pc:sldMkLst>
          <pc:docMk/>
          <pc:sldMk cId="3726577987" sldId="397"/>
        </pc:sldMkLst>
      </pc:sldChg>
      <pc:sldChg chg="del">
        <pc:chgData name="義裕" userId="afd12a1250332e79" providerId="LiveId" clId="{AB8FD7A4-8352-4BD7-89CC-CB6EF58C3692}" dt="2021-05-29T06:37:15.727" v="2408" actId="2696"/>
        <pc:sldMkLst>
          <pc:docMk/>
          <pc:sldMk cId="2138168942" sldId="400"/>
        </pc:sldMkLst>
      </pc:sldChg>
      <pc:sldChg chg="del">
        <pc:chgData name="義裕" userId="afd12a1250332e79" providerId="LiveId" clId="{AB8FD7A4-8352-4BD7-89CC-CB6EF58C3692}" dt="2021-05-29T06:06:23.872" v="2209" actId="2696"/>
        <pc:sldMkLst>
          <pc:docMk/>
          <pc:sldMk cId="2890562127" sldId="401"/>
        </pc:sldMkLst>
      </pc:sldChg>
      <pc:sldChg chg="modSp mod">
        <pc:chgData name="義裕" userId="afd12a1250332e79" providerId="LiveId" clId="{AB8FD7A4-8352-4BD7-89CC-CB6EF58C3692}" dt="2021-05-29T07:08:06.656" v="2608" actId="207"/>
        <pc:sldMkLst>
          <pc:docMk/>
          <pc:sldMk cId="3220158188" sldId="403"/>
        </pc:sldMkLst>
        <pc:spChg chg="mod">
          <ac:chgData name="義裕" userId="afd12a1250332e79" providerId="LiveId" clId="{AB8FD7A4-8352-4BD7-89CC-CB6EF58C3692}" dt="2021-05-29T07:08:06.656" v="2608" actId="207"/>
          <ac:spMkLst>
            <pc:docMk/>
            <pc:sldMk cId="3220158188" sldId="403"/>
            <ac:spMk id="20" creationId="{00000000-0000-0000-0000-000000000000}"/>
          </ac:spMkLst>
        </pc:spChg>
      </pc:sldChg>
      <pc:sldChg chg="modSp mod">
        <pc:chgData name="義裕" userId="afd12a1250332e79" providerId="LiveId" clId="{AB8FD7A4-8352-4BD7-89CC-CB6EF58C3692}" dt="2021-05-29T07:12:21.649" v="2644" actId="113"/>
        <pc:sldMkLst>
          <pc:docMk/>
          <pc:sldMk cId="1681499121" sldId="404"/>
        </pc:sldMkLst>
        <pc:spChg chg="mod">
          <ac:chgData name="義裕" userId="afd12a1250332e79" providerId="LiveId" clId="{AB8FD7A4-8352-4BD7-89CC-CB6EF58C3692}" dt="2021-05-29T07:12:21.649" v="2644" actId="113"/>
          <ac:spMkLst>
            <pc:docMk/>
            <pc:sldMk cId="1681499121" sldId="404"/>
            <ac:spMk id="3" creationId="{00000000-0000-0000-0000-000000000000}"/>
          </ac:spMkLst>
        </pc:spChg>
        <pc:picChg chg="mod">
          <ac:chgData name="義裕" userId="afd12a1250332e79" providerId="LiveId" clId="{AB8FD7A4-8352-4BD7-89CC-CB6EF58C3692}" dt="2021-05-29T07:09:35.007" v="2620" actId="1076"/>
          <ac:picMkLst>
            <pc:docMk/>
            <pc:sldMk cId="1681499121" sldId="404"/>
            <ac:picMk id="7" creationId="{00000000-0000-0000-0000-000000000000}"/>
          </ac:picMkLst>
        </pc:picChg>
      </pc:sldChg>
      <pc:sldChg chg="addSp modSp mod">
        <pc:chgData name="義裕" userId="afd12a1250332e79" providerId="LiveId" clId="{AB8FD7A4-8352-4BD7-89CC-CB6EF58C3692}" dt="2021-05-29T07:12:15.575" v="2642" actId="113"/>
        <pc:sldMkLst>
          <pc:docMk/>
          <pc:sldMk cId="2753346015" sldId="405"/>
        </pc:sldMkLst>
        <pc:spChg chg="mod">
          <ac:chgData name="義裕" userId="afd12a1250332e79" providerId="LiveId" clId="{AB8FD7A4-8352-4BD7-89CC-CB6EF58C3692}" dt="2021-05-29T07:12:15.575" v="2642" actId="113"/>
          <ac:spMkLst>
            <pc:docMk/>
            <pc:sldMk cId="2753346015" sldId="405"/>
            <ac:spMk id="3" creationId="{00000000-0000-0000-0000-000000000000}"/>
          </ac:spMkLst>
        </pc:spChg>
        <pc:spChg chg="add mod">
          <ac:chgData name="義裕" userId="afd12a1250332e79" providerId="LiveId" clId="{AB8FD7A4-8352-4BD7-89CC-CB6EF58C3692}" dt="2021-05-29T04:47:06.755" v="1420" actId="1076"/>
          <ac:spMkLst>
            <pc:docMk/>
            <pc:sldMk cId="2753346015" sldId="405"/>
            <ac:spMk id="7" creationId="{C86BAA8C-6053-449C-A482-B6FE882DBD12}"/>
          </ac:spMkLst>
        </pc:spChg>
      </pc:sldChg>
      <pc:sldChg chg="modSp mod">
        <pc:chgData name="義裕" userId="afd12a1250332e79" providerId="LiveId" clId="{AB8FD7A4-8352-4BD7-89CC-CB6EF58C3692}" dt="2021-05-29T07:01:28.709" v="2599" actId="113"/>
        <pc:sldMkLst>
          <pc:docMk/>
          <pc:sldMk cId="3569291030" sldId="406"/>
        </pc:sldMkLst>
        <pc:spChg chg="mod">
          <ac:chgData name="義裕" userId="afd12a1250332e79" providerId="LiveId" clId="{AB8FD7A4-8352-4BD7-89CC-CB6EF58C3692}" dt="2021-05-29T07:01:28.709" v="2599" actId="113"/>
          <ac:spMkLst>
            <pc:docMk/>
            <pc:sldMk cId="3569291030" sldId="406"/>
            <ac:spMk id="17412" creationId="{00000000-0000-0000-0000-000000000000}"/>
          </ac:spMkLst>
        </pc:spChg>
        <pc:spChg chg="mod">
          <ac:chgData name="義裕" userId="afd12a1250332e79" providerId="LiveId" clId="{AB8FD7A4-8352-4BD7-89CC-CB6EF58C3692}" dt="2021-05-29T01:25:15.983" v="211"/>
          <ac:spMkLst>
            <pc:docMk/>
            <pc:sldMk cId="3569291030" sldId="406"/>
            <ac:spMk id="17414" creationId="{00000000-0000-0000-0000-000000000000}"/>
          </ac:spMkLst>
        </pc:spChg>
      </pc:sldChg>
      <pc:sldChg chg="modSp mod">
        <pc:chgData name="義裕" userId="afd12a1250332e79" providerId="LiveId" clId="{AB8FD7A4-8352-4BD7-89CC-CB6EF58C3692}" dt="2021-05-29T07:17:13.176" v="2661" actId="113"/>
        <pc:sldMkLst>
          <pc:docMk/>
          <pc:sldMk cId="267593067" sldId="407"/>
        </pc:sldMkLst>
        <pc:spChg chg="mod">
          <ac:chgData name="義裕" userId="afd12a1250332e79" providerId="LiveId" clId="{AB8FD7A4-8352-4BD7-89CC-CB6EF58C3692}" dt="2021-05-29T07:17:13.176" v="2661" actId="113"/>
          <ac:spMkLst>
            <pc:docMk/>
            <pc:sldMk cId="267593067" sldId="407"/>
            <ac:spMk id="4" creationId="{00000000-0000-0000-0000-000000000000}"/>
          </ac:spMkLst>
        </pc:spChg>
      </pc:sldChg>
      <pc:sldChg chg="addSp delSp modSp add mod">
        <pc:chgData name="義裕" userId="afd12a1250332e79" providerId="LiveId" clId="{AB8FD7A4-8352-4BD7-89CC-CB6EF58C3692}" dt="2021-05-29T07:21:20.698" v="2683" actId="113"/>
        <pc:sldMkLst>
          <pc:docMk/>
          <pc:sldMk cId="2396564873" sldId="408"/>
        </pc:sldMkLst>
        <pc:spChg chg="mod">
          <ac:chgData name="義裕" userId="afd12a1250332e79" providerId="LiveId" clId="{AB8FD7A4-8352-4BD7-89CC-CB6EF58C3692}" dt="2021-05-29T07:21:20.698" v="2683" actId="113"/>
          <ac:spMkLst>
            <pc:docMk/>
            <pc:sldMk cId="2396564873" sldId="408"/>
            <ac:spMk id="4" creationId="{00000000-0000-0000-0000-000000000000}"/>
          </ac:spMkLst>
        </pc:spChg>
        <pc:picChg chg="add del mod">
          <ac:chgData name="義裕" userId="afd12a1250332e79" providerId="LiveId" clId="{AB8FD7A4-8352-4BD7-89CC-CB6EF58C3692}" dt="2021-05-29T02:27:47.723" v="653" actId="478"/>
          <ac:picMkLst>
            <pc:docMk/>
            <pc:sldMk cId="2396564873" sldId="408"/>
            <ac:picMk id="6" creationId="{ABBDF446-2768-452D-B74C-E631F7D7D206}"/>
          </ac:picMkLst>
        </pc:picChg>
        <pc:picChg chg="add del mod">
          <ac:chgData name="義裕" userId="afd12a1250332e79" providerId="LiveId" clId="{AB8FD7A4-8352-4BD7-89CC-CB6EF58C3692}" dt="2021-05-29T03:10:34.546" v="1039" actId="478"/>
          <ac:picMkLst>
            <pc:docMk/>
            <pc:sldMk cId="2396564873" sldId="408"/>
            <ac:picMk id="7" creationId="{4BCC57CC-D151-4239-8A44-9EB10481D094}"/>
          </ac:picMkLst>
        </pc:picChg>
        <pc:picChg chg="add mod">
          <ac:chgData name="義裕" userId="afd12a1250332e79" providerId="LiveId" clId="{AB8FD7A4-8352-4BD7-89CC-CB6EF58C3692}" dt="2021-05-29T03:10:49.937" v="1045" actId="14100"/>
          <ac:picMkLst>
            <pc:docMk/>
            <pc:sldMk cId="2396564873" sldId="408"/>
            <ac:picMk id="8" creationId="{DC78B4A1-7C3D-4145-BF0D-130F3EE7A6D2}"/>
          </ac:picMkLst>
        </pc:picChg>
      </pc:sldChg>
      <pc:sldChg chg="addSp delSp modSp add mod">
        <pc:chgData name="義裕" userId="afd12a1250332e79" providerId="LiveId" clId="{AB8FD7A4-8352-4BD7-89CC-CB6EF58C3692}" dt="2021-05-29T07:21:11.778" v="2682" actId="113"/>
        <pc:sldMkLst>
          <pc:docMk/>
          <pc:sldMk cId="229201290" sldId="409"/>
        </pc:sldMkLst>
        <pc:spChg chg="mod">
          <ac:chgData name="義裕" userId="afd12a1250332e79" providerId="LiveId" clId="{AB8FD7A4-8352-4BD7-89CC-CB6EF58C3692}" dt="2021-05-29T07:21:11.778" v="2682" actId="113"/>
          <ac:spMkLst>
            <pc:docMk/>
            <pc:sldMk cId="229201290" sldId="409"/>
            <ac:spMk id="4" creationId="{00000000-0000-0000-0000-000000000000}"/>
          </ac:spMkLst>
        </pc:spChg>
        <pc:spChg chg="add mod">
          <ac:chgData name="義裕" userId="afd12a1250332e79" providerId="LiveId" clId="{AB8FD7A4-8352-4BD7-89CC-CB6EF58C3692}" dt="2021-05-29T03:18:13.648" v="1065"/>
          <ac:spMkLst>
            <pc:docMk/>
            <pc:sldMk cId="229201290" sldId="409"/>
            <ac:spMk id="8" creationId="{08021E43-52AE-4C12-A5CE-4714F60F9CA3}"/>
          </ac:spMkLst>
        </pc:spChg>
        <pc:picChg chg="del">
          <ac:chgData name="義裕" userId="afd12a1250332e79" providerId="LiveId" clId="{AB8FD7A4-8352-4BD7-89CC-CB6EF58C3692}" dt="2021-05-29T02:48:53.921" v="890" actId="478"/>
          <ac:picMkLst>
            <pc:docMk/>
            <pc:sldMk cId="229201290" sldId="409"/>
            <ac:picMk id="7" creationId="{4BCC57CC-D151-4239-8A44-9EB10481D094}"/>
          </ac:picMkLst>
        </pc:picChg>
      </pc:sldChg>
      <pc:sldChg chg="addSp delSp modSp add mod">
        <pc:chgData name="義裕" userId="afd12a1250332e79" providerId="LiveId" clId="{AB8FD7A4-8352-4BD7-89CC-CB6EF58C3692}" dt="2021-05-29T07:19:01.876" v="2666" actId="113"/>
        <pc:sldMkLst>
          <pc:docMk/>
          <pc:sldMk cId="1963847871" sldId="410"/>
        </pc:sldMkLst>
        <pc:spChg chg="mod">
          <ac:chgData name="義裕" userId="afd12a1250332e79" providerId="LiveId" clId="{AB8FD7A4-8352-4BD7-89CC-CB6EF58C3692}" dt="2021-05-29T07:19:01.876" v="2666" actId="113"/>
          <ac:spMkLst>
            <pc:docMk/>
            <pc:sldMk cId="1963847871" sldId="410"/>
            <ac:spMk id="2" creationId="{00000000-0000-0000-0000-000000000000}"/>
          </ac:spMkLst>
        </pc:spChg>
        <pc:spChg chg="add mod">
          <ac:chgData name="義裕" userId="afd12a1250332e79" providerId="LiveId" clId="{AB8FD7A4-8352-4BD7-89CC-CB6EF58C3692}" dt="2021-05-29T03:18:39.278" v="1068" actId="1076"/>
          <ac:spMkLst>
            <pc:docMk/>
            <pc:sldMk cId="1963847871" sldId="410"/>
            <ac:spMk id="10" creationId="{41CBB662-F8B1-425D-A98D-FDFD9F761C82}"/>
          </ac:spMkLst>
        </pc:spChg>
        <pc:spChg chg="add del mod">
          <ac:chgData name="義裕" userId="afd12a1250332e79" providerId="LiveId" clId="{AB8FD7A4-8352-4BD7-89CC-CB6EF58C3692}" dt="2021-05-29T04:02:47.761" v="1169" actId="478"/>
          <ac:spMkLst>
            <pc:docMk/>
            <pc:sldMk cId="1963847871" sldId="410"/>
            <ac:spMk id="12" creationId="{9BAFEB0C-8F5E-4176-85D7-56BBAF5DA854}"/>
          </ac:spMkLst>
        </pc:spChg>
        <pc:spChg chg="del">
          <ac:chgData name="義裕" userId="afd12a1250332e79" providerId="LiveId" clId="{AB8FD7A4-8352-4BD7-89CC-CB6EF58C3692}" dt="2021-05-29T03:18:35.107" v="1067" actId="478"/>
          <ac:spMkLst>
            <pc:docMk/>
            <pc:sldMk cId="1963847871" sldId="410"/>
            <ac:spMk id="15" creationId="{00000000-0000-0000-0000-000000000000}"/>
          </ac:spMkLst>
        </pc:spChg>
      </pc:sldChg>
      <pc:sldChg chg="delSp modSp add mod">
        <pc:chgData name="義裕" userId="afd12a1250332e79" providerId="LiveId" clId="{AB8FD7A4-8352-4BD7-89CC-CB6EF58C3692}" dt="2021-05-29T07:19:20.955" v="2667" actId="113"/>
        <pc:sldMkLst>
          <pc:docMk/>
          <pc:sldMk cId="716632879" sldId="411"/>
        </pc:sldMkLst>
        <pc:spChg chg="mod">
          <ac:chgData name="義裕" userId="afd12a1250332e79" providerId="LiveId" clId="{AB8FD7A4-8352-4BD7-89CC-CB6EF58C3692}" dt="2021-05-29T07:19:20.955" v="2667" actId="113"/>
          <ac:spMkLst>
            <pc:docMk/>
            <pc:sldMk cId="716632879" sldId="411"/>
            <ac:spMk id="2" creationId="{00000000-0000-0000-0000-000000000000}"/>
          </ac:spMkLst>
        </pc:spChg>
        <pc:spChg chg="del mod">
          <ac:chgData name="義裕" userId="afd12a1250332e79" providerId="LiveId" clId="{AB8FD7A4-8352-4BD7-89CC-CB6EF58C3692}" dt="2021-05-29T04:03:04.683" v="1171" actId="478"/>
          <ac:spMkLst>
            <pc:docMk/>
            <pc:sldMk cId="716632879" sldId="411"/>
            <ac:spMk id="12" creationId="{9BAFEB0C-8F5E-4176-85D7-56BBAF5DA854}"/>
          </ac:spMkLst>
        </pc:spChg>
      </pc:sldChg>
      <pc:sldChg chg="add del">
        <pc:chgData name="義裕" userId="afd12a1250332e79" providerId="LiveId" clId="{AB8FD7A4-8352-4BD7-89CC-CB6EF58C3692}" dt="2021-05-29T03:17:37.203" v="1062"/>
        <pc:sldMkLst>
          <pc:docMk/>
          <pc:sldMk cId="3297013487" sldId="411"/>
        </pc:sldMkLst>
      </pc:sldChg>
      <pc:sldChg chg="add del">
        <pc:chgData name="義裕" userId="afd12a1250332e79" providerId="LiveId" clId="{AB8FD7A4-8352-4BD7-89CC-CB6EF58C3692}" dt="2021-05-29T06:06:19.529" v="2208" actId="2696"/>
        <pc:sldMkLst>
          <pc:docMk/>
          <pc:sldMk cId="2966716655" sldId="412"/>
        </pc:sldMkLst>
      </pc:sldChg>
      <pc:sldChg chg="modSp add mod">
        <pc:chgData name="義裕" userId="afd12a1250332e79" providerId="LiveId" clId="{AB8FD7A4-8352-4BD7-89CC-CB6EF58C3692}" dt="2021-05-29T07:20:08.821" v="2674" actId="113"/>
        <pc:sldMkLst>
          <pc:docMk/>
          <pc:sldMk cId="4045729069" sldId="413"/>
        </pc:sldMkLst>
        <pc:spChg chg="mod">
          <ac:chgData name="義裕" userId="afd12a1250332e79" providerId="LiveId" clId="{AB8FD7A4-8352-4BD7-89CC-CB6EF58C3692}" dt="2021-05-29T07:20:08.821" v="2674" actId="113"/>
          <ac:spMkLst>
            <pc:docMk/>
            <pc:sldMk cId="4045729069" sldId="413"/>
            <ac:spMk id="3" creationId="{00000000-0000-0000-0000-000000000000}"/>
          </ac:spMkLst>
        </pc:spChg>
      </pc:sldChg>
      <pc:sldChg chg="addSp delSp modSp add mod">
        <pc:chgData name="義裕" userId="afd12a1250332e79" providerId="LiveId" clId="{AB8FD7A4-8352-4BD7-89CC-CB6EF58C3692}" dt="2021-05-29T07:20:37.995" v="2680" actId="113"/>
        <pc:sldMkLst>
          <pc:docMk/>
          <pc:sldMk cId="118611474" sldId="414"/>
        </pc:sldMkLst>
        <pc:spChg chg="mod">
          <ac:chgData name="義裕" userId="afd12a1250332e79" providerId="LiveId" clId="{AB8FD7A4-8352-4BD7-89CC-CB6EF58C3692}" dt="2021-05-29T07:20:37.995" v="2680" actId="113"/>
          <ac:spMkLst>
            <pc:docMk/>
            <pc:sldMk cId="118611474" sldId="414"/>
            <ac:spMk id="3" creationId="{00000000-0000-0000-0000-000000000000}"/>
          </ac:spMkLst>
        </pc:spChg>
        <pc:spChg chg="del mod">
          <ac:chgData name="義裕" userId="afd12a1250332e79" providerId="LiveId" clId="{AB8FD7A4-8352-4BD7-89CC-CB6EF58C3692}" dt="2021-05-29T06:18:44.678" v="2218" actId="478"/>
          <ac:spMkLst>
            <pc:docMk/>
            <pc:sldMk cId="118611474" sldId="414"/>
            <ac:spMk id="7" creationId="{33A9D69E-1E8F-48BF-B9F4-B6411F5F5E48}"/>
          </ac:spMkLst>
        </pc:spChg>
        <pc:spChg chg="add mod">
          <ac:chgData name="義裕" userId="afd12a1250332e79" providerId="LiveId" clId="{AB8FD7A4-8352-4BD7-89CC-CB6EF58C3692}" dt="2021-05-29T06:18:49.677" v="2219" actId="1076"/>
          <ac:spMkLst>
            <pc:docMk/>
            <pc:sldMk cId="118611474" sldId="414"/>
            <ac:spMk id="8" creationId="{74BCED89-3C5C-4631-8564-F6FCBCD7FA42}"/>
          </ac:spMkLst>
        </pc:spChg>
      </pc:sldChg>
      <pc:sldChg chg="addSp delSp modSp add mod">
        <pc:chgData name="義裕" userId="afd12a1250332e79" providerId="LiveId" clId="{AB8FD7A4-8352-4BD7-89CC-CB6EF58C3692}" dt="2021-05-29T07:05:19.463" v="2604" actId="115"/>
        <pc:sldMkLst>
          <pc:docMk/>
          <pc:sldMk cId="2433174098" sldId="415"/>
        </pc:sldMkLst>
        <pc:spChg chg="mod">
          <ac:chgData name="義裕" userId="afd12a1250332e79" providerId="LiveId" clId="{AB8FD7A4-8352-4BD7-89CC-CB6EF58C3692}" dt="2021-05-29T06:57:29.780" v="2541" actId="1076"/>
          <ac:spMkLst>
            <pc:docMk/>
            <pc:sldMk cId="2433174098" sldId="415"/>
            <ac:spMk id="2" creationId="{00000000-0000-0000-0000-000000000000}"/>
          </ac:spMkLst>
        </pc:spChg>
        <pc:spChg chg="mod">
          <ac:chgData name="義裕" userId="afd12a1250332e79" providerId="LiveId" clId="{AB8FD7A4-8352-4BD7-89CC-CB6EF58C3692}" dt="2021-05-29T06:59:19.420" v="2590" actId="20577"/>
          <ac:spMkLst>
            <pc:docMk/>
            <pc:sldMk cId="2433174098" sldId="415"/>
            <ac:spMk id="9" creationId="{00000000-0000-0000-0000-000000000000}"/>
          </ac:spMkLst>
        </pc:spChg>
        <pc:spChg chg="mod">
          <ac:chgData name="義裕" userId="afd12a1250332e79" providerId="LiveId" clId="{AB8FD7A4-8352-4BD7-89CC-CB6EF58C3692}" dt="2021-05-29T06:50:48.947" v="2442"/>
          <ac:spMkLst>
            <pc:docMk/>
            <pc:sldMk cId="2433174098" sldId="415"/>
            <ac:spMk id="24578" creationId="{00000000-0000-0000-0000-000000000000}"/>
          </ac:spMkLst>
        </pc:spChg>
        <pc:spChg chg="mod">
          <ac:chgData name="義裕" userId="afd12a1250332e79" providerId="LiveId" clId="{AB8FD7A4-8352-4BD7-89CC-CB6EF58C3692}" dt="2021-05-29T07:05:19.463" v="2604" actId="115"/>
          <ac:spMkLst>
            <pc:docMk/>
            <pc:sldMk cId="2433174098" sldId="415"/>
            <ac:spMk id="24616" creationId="{00000000-0000-0000-0000-000000000000}"/>
          </ac:spMkLst>
        </pc:spChg>
        <pc:graphicFrameChg chg="add del mod">
          <ac:chgData name="義裕" userId="afd12a1250332e79" providerId="LiveId" clId="{AB8FD7A4-8352-4BD7-89CC-CB6EF58C3692}" dt="2021-05-29T06:53:30.506" v="2490"/>
          <ac:graphicFrameMkLst>
            <pc:docMk/>
            <pc:sldMk cId="2433174098" sldId="415"/>
            <ac:graphicFrameMk id="3" creationId="{D5488329-1A4B-479E-8518-B963F1D57AF6}"/>
          </ac:graphicFrameMkLst>
        </pc:graphicFrameChg>
        <pc:graphicFrameChg chg="add del mod">
          <ac:chgData name="義裕" userId="afd12a1250332e79" providerId="LiveId" clId="{AB8FD7A4-8352-4BD7-89CC-CB6EF58C3692}" dt="2021-05-29T06:53:42.952" v="2493"/>
          <ac:graphicFrameMkLst>
            <pc:docMk/>
            <pc:sldMk cId="2433174098" sldId="415"/>
            <ac:graphicFrameMk id="4" creationId="{2875F4B5-7C60-4EFC-B99B-EBA27AEE2FDA}"/>
          </ac:graphicFrameMkLst>
        </pc:graphicFrameChg>
        <pc:graphicFrameChg chg="add del mod">
          <ac:chgData name="義裕" userId="afd12a1250332e79" providerId="LiveId" clId="{AB8FD7A4-8352-4BD7-89CC-CB6EF58C3692}" dt="2021-05-29T06:53:58.039" v="2496"/>
          <ac:graphicFrameMkLst>
            <pc:docMk/>
            <pc:sldMk cId="2433174098" sldId="415"/>
            <ac:graphicFrameMk id="5" creationId="{D62851C2-E167-4D57-9C18-8CD5B15BE0C7}"/>
          </ac:graphicFrameMkLst>
        </pc:graphicFrameChg>
        <pc:graphicFrameChg chg="add del mod">
          <ac:chgData name="義裕" userId="afd12a1250332e79" providerId="LiveId" clId="{AB8FD7A4-8352-4BD7-89CC-CB6EF58C3692}" dt="2021-05-29T06:54:16.383" v="2499"/>
          <ac:graphicFrameMkLst>
            <pc:docMk/>
            <pc:sldMk cId="2433174098" sldId="415"/>
            <ac:graphicFrameMk id="6" creationId="{D746C0B3-F931-44EE-AD94-BF92C6E87017}"/>
          </ac:graphicFrameMkLst>
        </pc:graphicFrameChg>
        <pc:graphicFrameChg chg="add del mod">
          <ac:chgData name="義裕" userId="afd12a1250332e79" providerId="LiveId" clId="{AB8FD7A4-8352-4BD7-89CC-CB6EF58C3692}" dt="2021-05-29T06:54:35.989" v="2501" actId="478"/>
          <ac:graphicFrameMkLst>
            <pc:docMk/>
            <pc:sldMk cId="2433174098" sldId="415"/>
            <ac:graphicFrameMk id="7" creationId="{E57D0DF5-D686-490B-941F-7E068FBF239C}"/>
          </ac:graphicFrameMkLst>
        </pc:graphicFrameChg>
        <pc:graphicFrameChg chg="del mod modGraphic">
          <ac:chgData name="義裕" userId="afd12a1250332e79" providerId="LiveId" clId="{AB8FD7A4-8352-4BD7-89CC-CB6EF58C3692}" dt="2021-05-29T06:57:22.411" v="2540" actId="478"/>
          <ac:graphicFrameMkLst>
            <pc:docMk/>
            <pc:sldMk cId="2433174098" sldId="415"/>
            <ac:graphicFrameMk id="10" creationId="{00000000-0000-0000-0000-000000000000}"/>
          </ac:graphicFrameMkLst>
        </pc:graphicFrameChg>
        <pc:graphicFrameChg chg="add mod modGraphic">
          <ac:chgData name="義裕" userId="afd12a1250332e79" providerId="LiveId" clId="{AB8FD7A4-8352-4BD7-89CC-CB6EF58C3692}" dt="2021-05-29T07:00:26.293" v="2593" actId="20577"/>
          <ac:graphicFrameMkLst>
            <pc:docMk/>
            <pc:sldMk cId="2433174098" sldId="415"/>
            <ac:graphicFrameMk id="15" creationId="{55AF7736-A82E-4AD1-831E-15F1E197E7E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3"/>
            <a:ext cx="2946247" cy="498328"/>
          </a:xfrm>
          <a:prstGeom prst="rect">
            <a:avLst/>
          </a:prstGeom>
        </p:spPr>
        <p:txBody>
          <a:bodyPr vert="horz" lIns="92019" tIns="46010" rIns="92019" bIns="46010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827" y="3"/>
            <a:ext cx="2946246" cy="498328"/>
          </a:xfrm>
          <a:prstGeom prst="rect">
            <a:avLst/>
          </a:prstGeom>
        </p:spPr>
        <p:txBody>
          <a:bodyPr vert="horz" lIns="92019" tIns="46010" rIns="92019" bIns="46010" rtlCol="0"/>
          <a:lstStyle>
            <a:lvl1pPr algn="r">
              <a:defRPr sz="1300"/>
            </a:lvl1pPr>
          </a:lstStyle>
          <a:p>
            <a:fld id="{9967A38C-C6D6-4361-83C4-CF1EF9D60268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7" y="9428311"/>
            <a:ext cx="2946247" cy="498328"/>
          </a:xfrm>
          <a:prstGeom prst="rect">
            <a:avLst/>
          </a:prstGeom>
        </p:spPr>
        <p:txBody>
          <a:bodyPr vert="horz" lIns="92019" tIns="46010" rIns="92019" bIns="46010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827" y="9428311"/>
            <a:ext cx="2946246" cy="498328"/>
          </a:xfrm>
          <a:prstGeom prst="rect">
            <a:avLst/>
          </a:prstGeom>
        </p:spPr>
        <p:txBody>
          <a:bodyPr vert="horz" lIns="92019" tIns="46010" rIns="92019" bIns="46010" rtlCol="0" anchor="b"/>
          <a:lstStyle>
            <a:lvl1pPr algn="r">
              <a:defRPr sz="1300"/>
            </a:lvl1pPr>
          </a:lstStyle>
          <a:p>
            <a:fld id="{0310EB80-034B-4E71-A69B-EC86069480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603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4" y="4"/>
            <a:ext cx="2946247" cy="4967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990" tIns="45994" rIns="91990" bIns="4599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panose="020B0604020202020204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27" y="4"/>
            <a:ext cx="2946246" cy="4967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990" tIns="45994" rIns="91990" bIns="4599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panose="020B0604020202020204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4112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296" y="4714955"/>
            <a:ext cx="5439101" cy="44673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990" tIns="45994" rIns="91990" bIns="459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4" y="9428312"/>
            <a:ext cx="2946247" cy="4967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990" tIns="45994" rIns="91990" bIns="4599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panose="020B0604020202020204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27" y="9428312"/>
            <a:ext cx="2946246" cy="4967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990" tIns="45994" rIns="91990" bIns="4599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fld id="{8676C531-2AA2-4E71-B6A6-E25F4229B0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27463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76C531-2AA2-4E71-B6A6-E25F4229B0D5}" type="slidenum">
              <a:rPr lang="en-US" altLang="ja-JP" smtClean="0"/>
              <a:pPr>
                <a:defRPr/>
              </a:pPr>
              <a:t>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8013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76C531-2AA2-4E71-B6A6-E25F4229B0D5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8160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54954-54E6-4CF9-A84C-BFC70ACFE195}" type="datetime1">
              <a:rPr lang="en-US"/>
              <a:pPr>
                <a:defRPr/>
              </a:pPr>
              <a:t>1/26/2024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35BC93-544B-4D4E-B91D-243DFB8DC3E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80CC2-8E03-4313-8CBE-F26D25955759}" type="datetime1">
              <a:rPr lang="en-US"/>
              <a:pPr>
                <a:defRPr/>
              </a:pPr>
              <a:t>1/26/2024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2E6C84-6648-4A33-A4EA-C4C737D6E54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0327F-08F6-4ED7-9ABE-471D53A65FCB}" type="datetime1">
              <a:rPr lang="en-US"/>
              <a:pPr>
                <a:defRPr/>
              </a:pPr>
              <a:t>1/26/2024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624C9B-4933-4908-9A0C-492956C80D0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B8428-2C03-48B9-9148-9A6999556384}" type="datetime1">
              <a:rPr lang="en-US"/>
              <a:pPr>
                <a:defRPr/>
              </a:pPr>
              <a:t>1/26/2024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72D5ED-E56F-473C-BE3D-2B6EA9877DA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6DBCC-33ED-4596-8695-D3816A2C31E7}" type="datetime1">
              <a:rPr lang="en-US"/>
              <a:pPr>
                <a:defRPr/>
              </a:pPr>
              <a:t>1/26/2024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E33A9-3922-4E58-A76A-D2233DBE6C4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E60C8-198A-42AF-8E1E-2C60926EF203}" type="datetime1">
              <a:rPr lang="en-US"/>
              <a:pPr>
                <a:defRPr/>
              </a:pPr>
              <a:t>1/26/2024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A2E9FB-EA2A-432C-82CB-30406F5E867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61F0E-4010-4704-9500-800CBC640708}" type="datetime1">
              <a:rPr lang="en-US"/>
              <a:pPr>
                <a:defRPr/>
              </a:pPr>
              <a:t>1/26/2024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001470-CECB-4AA4-AF8B-625CDC4FAEE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054C8-A544-4803-879D-83DF864D3751}" type="datetime1">
              <a:rPr lang="en-US"/>
              <a:pPr>
                <a:defRPr/>
              </a:pPr>
              <a:t>1/26/2024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E4EF40-2E9E-4275-B276-CD1F344D507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51DAE-E031-4AD5-83D2-9F091DAE8FD0}" type="datetime1">
              <a:rPr lang="en-US"/>
              <a:pPr>
                <a:defRPr/>
              </a:pPr>
              <a:t>1/26/2024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273259-32E2-42CE-AEC0-5E2398F8AC0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DD824-9B7A-4D12-A51A-2D76055CB45D}" type="datetime1">
              <a:rPr lang="en-US"/>
              <a:pPr>
                <a:defRPr/>
              </a:pPr>
              <a:t>1/26/2024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0875" y="6608763"/>
            <a:ext cx="2133600" cy="476250"/>
          </a:xfrm>
          <a:ln/>
        </p:spPr>
        <p:txBody>
          <a:bodyPr/>
          <a:lstStyle>
            <a:lvl1pPr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6BDD7A4D-AA52-4862-9412-328A44EF591A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1814F-F029-4BF7-9D81-936C31445DB2}" type="datetime1">
              <a:rPr lang="en-US"/>
              <a:pPr>
                <a:defRPr/>
              </a:pPr>
              <a:t>1/26/2024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4A6042-DF58-4251-908F-88846FEFE37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42F09-2FC2-4F7B-9385-744D665FA3D2}" type="datetime1">
              <a:rPr lang="en-US"/>
              <a:pPr>
                <a:defRPr/>
              </a:pPr>
              <a:t>1/26/2024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3926A0-5B6A-4111-9A99-EF125C31D11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688C8700-86F3-4AC8-A396-FDAA305E1197}" type="datetime1">
              <a:rPr lang="en-US"/>
              <a:pPr>
                <a:defRPr/>
              </a:pPr>
              <a:t>1/26/2024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50075" y="6494463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 Rounded MT Bold" pitchFamily="34" charset="0"/>
              </a:defRPr>
            </a:lvl1pPr>
          </a:lstStyle>
          <a:p>
            <a:fld id="{0C3822EE-218A-4D43-8E02-3D80240B426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/>
        </p:nvCxnSpPr>
        <p:spPr>
          <a:xfrm flipV="1">
            <a:off x="0" y="620688"/>
            <a:ext cx="7721600" cy="0"/>
          </a:xfrm>
          <a:prstGeom prst="line">
            <a:avLst/>
          </a:prstGeom>
          <a:ln w="19050"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0" y="154800"/>
            <a:ext cx="961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●●株式会社①</a:t>
            </a:r>
            <a:endParaRPr lang="zh-CN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51024" y="1268760"/>
            <a:ext cx="85534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171450" algn="just">
              <a:lnSpc>
                <a:spcPts val="16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●●●</a:t>
            </a:r>
            <a:endParaRPr lang="ja-JP" altLang="en-US" sz="1600" kern="1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30312" y="756294"/>
            <a:ext cx="3441760" cy="396000"/>
          </a:xfrm>
          <a:prstGeom prst="rect">
            <a:avLst/>
          </a:prstGeom>
          <a:solidFill>
            <a:srgbClr val="59B0B9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●●●</a:t>
            </a:r>
            <a:endParaRPr kumimoji="0" lang="ja-JP" altLang="en-US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1024" y="4201343"/>
            <a:ext cx="85534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171450" algn="just">
              <a:lnSpc>
                <a:spcPts val="16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●●●</a:t>
            </a:r>
            <a:endParaRPr lang="ja-JP" altLang="en-US" sz="1600" kern="1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30312" y="3688877"/>
            <a:ext cx="3441760" cy="396000"/>
          </a:xfrm>
          <a:prstGeom prst="rect">
            <a:avLst/>
          </a:prstGeom>
          <a:solidFill>
            <a:srgbClr val="59B0B9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●●●</a:t>
            </a:r>
            <a:endParaRPr kumimoji="0" lang="ja-JP" altLang="en-US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907704" y="1173924"/>
            <a:ext cx="7113264" cy="247513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 lIns="108000" tIns="108000" rIns="108000" bIns="108000">
            <a:spAutoFit/>
          </a:bodyPr>
          <a:lstStyle/>
          <a:p>
            <a:pPr marL="100013" algn="just">
              <a:lnSpc>
                <a:spcPts val="1600"/>
              </a:lnSpc>
              <a:spcAft>
                <a:spcPts val="0"/>
              </a:spcAft>
              <a:defRPr/>
            </a:pPr>
            <a:r>
              <a:rPr lang="en-US" altLang="ja-JP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600" u="sng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記載内容は自由</a:t>
            </a: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です。</a:t>
            </a:r>
            <a:endParaRPr lang="en-US" altLang="ja-JP" sz="1600" kern="100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00013" algn="just">
              <a:lnSpc>
                <a:spcPts val="1600"/>
              </a:lnSpc>
              <a:spcAft>
                <a:spcPts val="0"/>
              </a:spcAft>
              <a:defRPr/>
            </a:pP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（パワーポイント又は</a:t>
            </a:r>
            <a:r>
              <a:rPr lang="en-US" altLang="ja-JP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PDF2</a:t>
            </a: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枚程度</a:t>
            </a:r>
            <a:r>
              <a:rPr lang="ja-JP" altLang="en-US" sz="16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発表時間約</a:t>
            </a:r>
            <a:r>
              <a:rPr lang="en-US" altLang="ja-JP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5</a:t>
            </a: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分）</a:t>
            </a:r>
            <a:endParaRPr lang="en-US" altLang="ja-JP" sz="1600" kern="100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00013" algn="just">
              <a:lnSpc>
                <a:spcPts val="1600"/>
              </a:lnSpc>
              <a:spcAft>
                <a:spcPts val="0"/>
              </a:spcAft>
              <a:defRPr/>
            </a:pPr>
            <a:r>
              <a:rPr lang="en-US" altLang="ja-JP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本様式によらず、</a:t>
            </a:r>
            <a:r>
              <a:rPr lang="ja-JP" altLang="en-US" sz="1600" u="sng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既存資料のご提供でも結構</a:t>
            </a: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です。</a:t>
            </a:r>
            <a:endParaRPr lang="en-US" altLang="ja-JP" sz="1600" kern="100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00013" algn="just">
              <a:lnSpc>
                <a:spcPts val="1600"/>
              </a:lnSpc>
              <a:spcAft>
                <a:spcPts val="0"/>
              </a:spcAft>
              <a:defRPr/>
            </a:pPr>
            <a:endParaRPr lang="en-US" altLang="ja-JP" sz="1600" kern="100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00013" algn="just">
              <a:lnSpc>
                <a:spcPts val="1600"/>
              </a:lnSpc>
              <a:spcAft>
                <a:spcPts val="0"/>
              </a:spcAft>
              <a:defRPr/>
            </a:pPr>
            <a:r>
              <a:rPr lang="ja-JP" altLang="en-US" sz="1600" b="1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（記載例）</a:t>
            </a:r>
            <a:endParaRPr lang="en-US" altLang="ja-JP" sz="1600" b="1" kern="100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00013" algn="just">
              <a:lnSpc>
                <a:spcPts val="1600"/>
              </a:lnSpc>
              <a:spcAft>
                <a:spcPts val="0"/>
              </a:spcAft>
              <a:defRPr/>
            </a:pP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・会社概要</a:t>
            </a:r>
            <a:endParaRPr lang="en-US" altLang="ja-JP" sz="1600" kern="100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00013" algn="just">
              <a:lnSpc>
                <a:spcPts val="1600"/>
              </a:lnSpc>
              <a:spcAft>
                <a:spcPts val="0"/>
              </a:spcAft>
              <a:defRPr/>
            </a:pP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・これまでの省エネ化、再生可能エネルギー導入などの取組み</a:t>
            </a:r>
            <a:endParaRPr lang="en-US" altLang="ja-JP" sz="1600" kern="100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00013" algn="just">
              <a:lnSpc>
                <a:spcPts val="1600"/>
              </a:lnSpc>
              <a:spcAft>
                <a:spcPts val="0"/>
              </a:spcAft>
              <a:defRPr/>
            </a:pP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・脱炭素化に向けた会社の計画</a:t>
            </a:r>
            <a:endParaRPr lang="en-US" altLang="ja-JP" sz="1600" kern="100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00013" algn="just">
              <a:lnSpc>
                <a:spcPts val="1600"/>
              </a:lnSpc>
              <a:spcAft>
                <a:spcPts val="0"/>
              </a:spcAft>
              <a:defRPr/>
            </a:pPr>
            <a:r>
              <a:rPr lang="ja-JP" altLang="en-US" sz="16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・脱炭素化に</a:t>
            </a: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向けて、困っていること</a:t>
            </a:r>
            <a:endParaRPr lang="en-US" altLang="ja-JP" sz="1600" kern="100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00013" algn="just">
              <a:lnSpc>
                <a:spcPts val="1600"/>
              </a:lnSpc>
              <a:spcAft>
                <a:spcPts val="0"/>
              </a:spcAft>
              <a:defRPr/>
            </a:pP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sz="16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協</a:t>
            </a: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議会でやりたいこと、期待していること、他社と連携したいこと</a:t>
            </a:r>
            <a:endParaRPr lang="en-US" altLang="ja-JP" sz="1600" kern="100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00013" algn="just">
              <a:lnSpc>
                <a:spcPts val="1600"/>
              </a:lnSpc>
              <a:spcAft>
                <a:spcPts val="0"/>
              </a:spcAft>
              <a:defRPr/>
            </a:pP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・自社の脱炭素関連サービス・技術の紹介　</a:t>
            </a:r>
            <a:r>
              <a:rPr lang="ja-JP" altLang="en-US" sz="16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等</a:t>
            </a:r>
            <a:endParaRPr lang="en-US" altLang="ja-JP" sz="1600" kern="100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65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/>
        </p:nvCxnSpPr>
        <p:spPr>
          <a:xfrm flipV="1">
            <a:off x="0" y="620688"/>
            <a:ext cx="7721600" cy="0"/>
          </a:xfrm>
          <a:prstGeom prst="line">
            <a:avLst/>
          </a:prstGeom>
          <a:ln w="19050"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0" y="154800"/>
            <a:ext cx="961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●●株式会社②</a:t>
            </a:r>
            <a:endParaRPr lang="zh-CN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1024" y="1268760"/>
            <a:ext cx="85534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171450" algn="just">
              <a:lnSpc>
                <a:spcPts val="16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●●●</a:t>
            </a:r>
            <a:endParaRPr lang="ja-JP" altLang="en-US" sz="1600" kern="1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30312" y="756294"/>
            <a:ext cx="3441760" cy="396000"/>
          </a:xfrm>
          <a:prstGeom prst="rect">
            <a:avLst/>
          </a:prstGeom>
          <a:solidFill>
            <a:srgbClr val="59B0B9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●●●</a:t>
            </a:r>
            <a:endParaRPr kumimoji="0" lang="ja-JP" altLang="en-US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1024" y="4201343"/>
            <a:ext cx="85534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171450" algn="just">
              <a:lnSpc>
                <a:spcPts val="16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●●●</a:t>
            </a:r>
            <a:endParaRPr lang="ja-JP" altLang="en-US" sz="1600" kern="1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30312" y="3688877"/>
            <a:ext cx="3441760" cy="396000"/>
          </a:xfrm>
          <a:prstGeom prst="rect">
            <a:avLst/>
          </a:prstGeom>
          <a:solidFill>
            <a:srgbClr val="59B0B9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●●●</a:t>
            </a:r>
            <a:endParaRPr kumimoji="0" lang="ja-JP" altLang="en-US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93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15037</TotalTime>
  <Words>135</Words>
  <PresentationFormat>画面に合わせる (4:3)</PresentationFormat>
  <Paragraphs>23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ＭＳ Ｐ明朝</vt:lpstr>
      <vt:lpstr>メイリオ</vt:lpstr>
      <vt:lpstr>Arial</vt:lpstr>
      <vt:lpstr>Arial Rounded MT Bold</vt:lpstr>
      <vt:lpstr>Times New Roman</vt:lpstr>
      <vt:lpstr>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2024-01-26T09:22:27Z</cp:lastPrinted>
  <dcterms:created xsi:type="dcterms:W3CDTF">2013-02-10T07:05:12Z</dcterms:created>
  <dcterms:modified xsi:type="dcterms:W3CDTF">2024-01-26T10:59:55Z</dcterms:modified>
</cp:coreProperties>
</file>