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0" r:id="rId4"/>
    <p:sldId id="257" r:id="rId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0" autoAdjust="0"/>
  </p:normalViewPr>
  <p:slideViewPr>
    <p:cSldViewPr>
      <p:cViewPr>
        <p:scale>
          <a:sx n="75" d="100"/>
          <a:sy n="75" d="100"/>
        </p:scale>
        <p:origin x="-1242" y="-4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25C8B-FD83-4E85-9F08-B407E6C34CDD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808B8-6DF8-4EEA-8AF2-79502D3F7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11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FCCB-B74A-407B-83E2-29870070E7A9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5849-7BAC-4BC1-B2C9-1F68219F9F15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3F67-9D6A-4A7B-B64B-B364A9D73B56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F27B-D905-4F1D-AA5B-489341B710AB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BD33-0064-452E-B817-ADE5561AEF2C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CB7A-4068-4EEC-A32C-B0609C19E088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75E5-8E95-4676-973D-69DDFC23A364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6311-710B-49FA-906A-F2EE1C937898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EE70-05BB-4412-A37E-25783C566BF0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A5CB-BC98-42BE-89B6-D8B530E239FB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5038-A6EA-4622-8E4C-5AB118585ADB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6076E-F706-45B8-9A56-6BA2DEFFB890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6672" y="1059582"/>
            <a:ext cx="7990656" cy="2072804"/>
          </a:xfrm>
        </p:spPr>
        <p:txBody>
          <a:bodyPr>
            <a:normAutofit/>
          </a:bodyPr>
          <a:lstStyle/>
          <a:p>
            <a:r>
              <a:rPr lang="ja-JP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放課後等</a:t>
            </a:r>
            <a:r>
              <a:rPr lang="ja-JP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デイサービ</a:t>
            </a:r>
            <a:r>
              <a:rPr lang="ja-JP" altLang="en-US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</a:t>
            </a:r>
            <a:r>
              <a:rPr lang="en-US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短時間</a:t>
            </a:r>
            <a:r>
              <a:rPr lang="ja-JP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サービス提供の取扱いについて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23878"/>
            <a:ext cx="6400800" cy="521196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障害保健福祉課 請求審査グループ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87524" y="3291830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2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noFill/>
            <a:prstDash val="solid"/>
          </a:ln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現状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年度報酬改定により、極端な短時間（</a:t>
            </a:r>
            <a:r>
              <a:rPr lang="en-US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分以下）のサービス提供については報酬を算定しないこととされた。</a:t>
            </a:r>
          </a:p>
          <a:p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短時間に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該当</a:t>
            </a:r>
            <a:r>
              <a:rPr lang="ja-JP" altLang="en-US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するものは、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国保連審査とシステムでの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抽出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作業</a:t>
            </a:r>
            <a:r>
              <a:rPr lang="ja-JP" altLang="en-US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確認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いる</a:t>
            </a:r>
            <a:r>
              <a:rPr lang="ja-JP" altLang="en-US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ja-JP" altLang="ja-JP" sz="2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新型コロナ対策のため</a:t>
            </a:r>
            <a:r>
              <a:rPr lang="ja-JP" altLang="en-US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電話等で</a:t>
            </a:r>
            <a:r>
              <a:rPr lang="ja-JP" altLang="en-US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支援</a:t>
            </a:r>
            <a:r>
              <a:rPr lang="ja-JP" altLang="en-US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想定されるため、</a:t>
            </a:r>
            <a:r>
              <a:rPr lang="en-US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分以下の提供分を全て返戻</a:t>
            </a:r>
            <a:r>
              <a:rPr lang="ja-JP" altLang="en-US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とはせず、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備考欄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ja-JP" altLang="en-US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コロナ代替サービス、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代替支援」等の記載がないものは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、事業所へ電話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確認</a:t>
            </a:r>
            <a:r>
              <a:rPr lang="ja-JP" altLang="en-US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した</a:t>
            </a:r>
            <a:r>
              <a:rPr lang="ja-JP" altLang="en-US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上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</a:t>
            </a:r>
            <a:r>
              <a:rPr lang="ja-JP" altLang="ja-JP" sz="2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審査して</a:t>
            </a:r>
            <a:r>
              <a:rPr lang="ja-JP" altLang="ja-JP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いる</a:t>
            </a:r>
            <a:r>
              <a:rPr lang="ja-JP" altLang="en-US" sz="2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2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51520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対応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分以下のサービス提供で、備考欄に「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コロナ代替サービス、</a:t>
            </a:r>
            <a:r>
              <a:rPr lang="ja-JP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コロナ代替支援</a:t>
            </a:r>
            <a:r>
              <a:rPr lang="ja-JP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等</a:t>
            </a:r>
            <a:r>
              <a:rPr lang="ja-JP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記載がないものは、全て返戻する。</a:t>
            </a:r>
          </a:p>
          <a:p>
            <a:r>
              <a:rPr lang="ja-JP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開始</a:t>
            </a:r>
            <a:r>
              <a:rPr lang="ja-JP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時刻より早い終了時刻が入力されている等、明らかに時間が誤っているものも同様に返戻する</a:t>
            </a:r>
            <a:r>
              <a:rPr lang="ja-JP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ja-JP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5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ja-JP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事業所への依頼内容</a:t>
            </a:r>
            <a:endParaRPr kumimoji="1" lang="ja-JP" altLang="en-US" sz="2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515" y="987574"/>
            <a:ext cx="8229600" cy="353848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新型</a:t>
            </a:r>
            <a:r>
              <a:rPr lang="ja-JP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</a:t>
            </a:r>
            <a:r>
              <a:rPr lang="ja-JP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対策のための代替支援の場合、</a:t>
            </a:r>
            <a:r>
              <a:rPr lang="ja-JP" altLang="ja-JP" sz="20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備考欄</a:t>
            </a:r>
            <a:r>
              <a:rPr lang="ja-JP" altLang="ja-JP" sz="20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へ</a:t>
            </a:r>
            <a:r>
              <a:rPr lang="ja-JP" altLang="ja-JP" sz="20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ja-JP" altLang="en-US" sz="20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コロナ代替サービス、</a:t>
            </a:r>
            <a:r>
              <a:rPr lang="ja-JP" altLang="ja-JP" sz="20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コロナ代替支援」</a:t>
            </a:r>
            <a:r>
              <a:rPr lang="ja-JP" altLang="en-US" sz="20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等、支援内容を</a:t>
            </a:r>
            <a:r>
              <a:rPr lang="ja-JP" altLang="ja-JP" sz="20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明記する</a:t>
            </a:r>
            <a:r>
              <a:rPr lang="ja-JP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ja-JP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81"/>
          <a:stretch/>
        </p:blipFill>
        <p:spPr bwMode="auto">
          <a:xfrm>
            <a:off x="395536" y="1881396"/>
            <a:ext cx="7063162" cy="28859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屈折矢印 9"/>
          <p:cNvSpPr/>
          <p:nvPr/>
        </p:nvSpPr>
        <p:spPr>
          <a:xfrm rot="16200000" flipH="1">
            <a:off x="6082417" y="2645513"/>
            <a:ext cx="3243866" cy="648071"/>
          </a:xfrm>
          <a:prstGeom prst="bentUpArrow">
            <a:avLst>
              <a:gd name="adj1" fmla="val 20431"/>
              <a:gd name="adj2" fmla="val 37573"/>
              <a:gd name="adj3" fmla="val 3044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0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213</Words>
  <Application>Microsoft Office PowerPoint</Application>
  <PresentationFormat>画面に合わせる (16:9)</PresentationFormat>
  <Paragraphs>15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放課後等デイサービス 短時間サービス提供の取扱いについて</vt:lpstr>
      <vt:lpstr>現状</vt:lpstr>
      <vt:lpstr>対応</vt:lpstr>
      <vt:lpstr>事業所への依頼内容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放課後等デイサービスの短時間サービス提供の取扱いについて</dc:title>
  <dc:creator>H3967</dc:creator>
  <cp:lastModifiedBy>Windows ユーザー</cp:lastModifiedBy>
  <cp:revision>10</cp:revision>
  <dcterms:created xsi:type="dcterms:W3CDTF">2022-03-14T02:42:13Z</dcterms:created>
  <dcterms:modified xsi:type="dcterms:W3CDTF">2022-03-16T06:12:37Z</dcterms:modified>
</cp:coreProperties>
</file>